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79" r:id="rId7"/>
    <p:sldId id="268" r:id="rId8"/>
    <p:sldId id="269" r:id="rId9"/>
    <p:sldId id="267" r:id="rId10"/>
    <p:sldId id="270" r:id="rId11"/>
    <p:sldId id="271" r:id="rId12"/>
    <p:sldId id="272" r:id="rId13"/>
    <p:sldId id="273" r:id="rId14"/>
    <p:sldId id="276" r:id="rId15"/>
    <p:sldId id="280" r:id="rId16"/>
    <p:sldId id="278" r:id="rId17"/>
    <p:sldId id="263" r:id="rId18"/>
    <p:sldId id="275" r:id="rId1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6357" autoAdjust="0"/>
  </p:normalViewPr>
  <p:slideViewPr>
    <p:cSldViewPr snapToGrid="0">
      <p:cViewPr>
        <p:scale>
          <a:sx n="85" d="100"/>
          <a:sy n="85" d="100"/>
        </p:scale>
        <p:origin x="-499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3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671EA8-6077-4966-968C-DE2B2F4A2837}" type="datetime1">
              <a:rPr lang="fr-FR" smtClean="0"/>
              <a:pPr rtl="0"/>
              <a:t>11/11/2020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3BC158-ACBB-42F6-A571-C17A0CB1BD2C}" type="datetime1">
              <a:rPr lang="fr-FR" noProof="0" smtClean="0"/>
              <a:pPr rtl="0"/>
              <a:t>11/11/2020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pPr rtl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4411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pPr rtl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0018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pPr rtl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626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pPr rtl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92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pPr rtl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097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pPr rtl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3604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pPr rtl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6450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pPr rtl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001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pPr rtl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185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pPr rtl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644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pPr rtl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545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que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MASTER</a:t>
            </a:r>
          </a:p>
        </p:txBody>
      </p:sp>
      <p:sp>
        <p:nvSpPr>
          <p:cNvPr id="42" name="Espace réservé d’image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Présentation</a:t>
            </a:r>
            <a:br>
              <a:rPr lang="fr-FR" noProof="0" dirty="0"/>
            </a:br>
            <a:r>
              <a:rPr lang="fr-FR" noProof="0" dirty="0"/>
              <a:t>Titre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MOIS</a:t>
            </a:r>
            <a:br>
              <a:rPr lang="fr-FR" noProof="0"/>
            </a:br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xmlns="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sme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Merci!</a:t>
            </a:r>
          </a:p>
        </p:txBody>
      </p:sp>
      <p:grpSp>
        <p:nvGrpSpPr>
          <p:cNvPr id="23" name="Graphique 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que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POUR LE STYLE DE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Espace réservé d’image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 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8" name="Espace réservé du texte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0" name="Espace réservé du texte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3" name="Espace réservé du texte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5" name="Espace réservé du texte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6" name="Espace réservé du texte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8" name="Espace réservé du texte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9" name="Espace réservé du texte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0" name="Espace réservé du texte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5" name="Espace réservé d’image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6" name="Espace réservé d’image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Espace réservé d’image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</p:spTree>
    <p:extLst>
      <p:ext uri="{BB962C8B-B14F-4D97-AF65-F5344CB8AC3E}">
        <p14:creationId xmlns:p14="http://schemas.microsoft.com/office/powerpoint/2010/main" xmlns="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sme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0" name="Graphique 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grpSp>
        <p:nvGrpSpPr>
          <p:cNvPr id="19" name="Graphique 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sme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que 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2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grpSp>
        <p:nvGrpSpPr>
          <p:cNvPr id="22" name="Graphisme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sme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0" name="Graphique 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graphique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au graphique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tableau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itre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sme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9" name="Graphique 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Grande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sme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3" name="Espace réservé à un mé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CNVlT7SSB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gpXax5V5P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bule.org/video/venez-et-voyez/13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bule.org/video/comment-suivre-jesus-alors-que-je-ne-le-vois-pas/13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fr-FR" dirty="0" smtClean="0"/>
              <a:t>2020/</a:t>
            </a:r>
          </a:p>
          <a:p>
            <a:pPr rtl="0"/>
            <a:r>
              <a:rPr lang="fr-FR" dirty="0" smtClean="0"/>
              <a:t>2021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02256" y="2681913"/>
            <a:ext cx="5216977" cy="182706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-FR" sz="4800" dirty="0" smtClean="0"/>
              <a:t>Devenez</a:t>
            </a:r>
            <a:br>
              <a:rPr lang="fr-FR" sz="4800" dirty="0" smtClean="0"/>
            </a:br>
            <a:r>
              <a:rPr lang="fr-FR" sz="4800" dirty="0" smtClean="0"/>
              <a:t> ce que vous recevez</a:t>
            </a: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Première communion</a:t>
            </a:r>
            <a:endParaRPr lang="fr-FR" dirty="0"/>
          </a:p>
        </p:txBody>
      </p:sp>
      <p:pic>
        <p:nvPicPr>
          <p:cNvPr id="16" name="Espace réservé pour une image  1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5" r="16805"/>
          <a:stretch>
            <a:fillRect/>
          </a:stretch>
        </p:blipFill>
        <p:spPr>
          <a:xfrm>
            <a:off x="0" y="1143363"/>
            <a:ext cx="6230657" cy="5314602"/>
          </a:xfrm>
        </p:spPr>
      </p:pic>
    </p:spTree>
    <p:extLst>
      <p:ext uri="{BB962C8B-B14F-4D97-AF65-F5344CB8AC3E}">
        <p14:creationId xmlns:p14="http://schemas.microsoft.com/office/powerpoint/2010/main" xmlns="" val="3997746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024361" y="2696905"/>
            <a:ext cx="5093032" cy="1827069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3600" dirty="0" smtClean="0"/>
              <a:t>Que</a:t>
            </a:r>
            <a:r>
              <a:rPr lang="fr-FR" sz="5300" dirty="0" smtClean="0"/>
              <a:t> </a:t>
            </a:r>
            <a:r>
              <a:rPr lang="fr-FR" sz="3600" dirty="0" smtClean="0"/>
              <a:t>réponds-tu a Jésus qui te dit: </a:t>
            </a:r>
            <a:br>
              <a:rPr lang="fr-FR" sz="3600" dirty="0" smtClean="0"/>
            </a:br>
            <a:r>
              <a:rPr lang="fr-FR" sz="3600" dirty="0" smtClean="0"/>
              <a:t>« Viens et suis-moi » ?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820024" y="5102513"/>
            <a:ext cx="4337641" cy="858767"/>
          </a:xfrm>
        </p:spPr>
        <p:txBody>
          <a:bodyPr rtlCol="0">
            <a:normAutofit/>
          </a:bodyPr>
          <a:lstStyle/>
          <a:p>
            <a:pPr rtl="0"/>
            <a:r>
              <a:rPr lang="fr-FR" sz="2400" dirty="0" smtClean="0"/>
              <a:t>Prends ton livret à la page 7 et réponds à la question.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36232">
            <a:off x="9703719" y="143440"/>
            <a:ext cx="1172105" cy="1376093"/>
          </a:xfrm>
          <a:prstGeom prst="rect">
            <a:avLst/>
          </a:prstGeom>
        </p:spPr>
      </p:pic>
      <p:pic>
        <p:nvPicPr>
          <p:cNvPr id="13" name="Espace réservé pour une image  1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7" b="25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59168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36534" y="1025399"/>
            <a:ext cx="4229404" cy="734415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 smtClean="0"/>
              <a:t>Temps de prière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3913632" cy="95024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 smtClean="0"/>
              <a:t>Aménage-toi un petit endroit où tu pourras prier en famille et avec tes copains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474" y="3607306"/>
            <a:ext cx="3913188" cy="2268707"/>
          </a:xfrm>
        </p:spPr>
        <p:txBody>
          <a:bodyPr rtlCol="0">
            <a:normAutofit lnSpcReduction="10000"/>
          </a:bodyPr>
          <a:lstStyle/>
          <a:p>
            <a:pPr rtl="0"/>
            <a:endParaRPr lang="fr-FR" dirty="0" smtClean="0"/>
          </a:p>
          <a:p>
            <a:r>
              <a:rPr lang="fr-FR" dirty="0" smtClean="0"/>
              <a:t>Tu peux utilise une jolie nappe ou un napperon,</a:t>
            </a:r>
            <a:endParaRPr lang="fr-FR" dirty="0"/>
          </a:p>
          <a:p>
            <a:pPr rtl="0"/>
            <a:r>
              <a:rPr lang="fr-FR" dirty="0" smtClean="0"/>
              <a:t>Tu peux y mettre une image de Jésus, de Marie…</a:t>
            </a:r>
          </a:p>
          <a:p>
            <a:pPr rtl="0"/>
            <a:r>
              <a:rPr lang="fr-FR" dirty="0" smtClean="0"/>
              <a:t>Tu peux aussi allumer une bougie, si tes parents sont d’accord.</a:t>
            </a:r>
          </a:p>
          <a:p>
            <a:pPr rtl="0"/>
            <a:r>
              <a:rPr lang="fr-FR" dirty="0" smtClean="0"/>
              <a:t>Tu peux y poser une bible, ton Théo Benjamin.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11</a:t>
            </a:fld>
            <a:endParaRPr lang="fr-FR"/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46" r="15946"/>
          <a:stretch>
            <a:fillRect/>
          </a:stretch>
        </p:blipFill>
        <p:spPr>
          <a:xfrm rot="720000">
            <a:off x="6375223" y="200531"/>
            <a:ext cx="4647699" cy="5472101"/>
          </a:xfrm>
        </p:spPr>
      </p:pic>
      <p:pic>
        <p:nvPicPr>
          <p:cNvPr id="7" name="Picture 9" descr="Chemin de l&amp;#39;Avent pour jeunes - Le Blog de Jacki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0955116">
            <a:off x="4835296" y="519952"/>
            <a:ext cx="667465" cy="131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Samedi 28 et Dimanche 29 (7eme Dimanche après la Fête de la Sainte Croix ) OCTOBRE 2017// ELÉMENTS POUR MÉDITER, RÉFLÉCHIR, PRIER ET MIEUX AGIR:"/>
          <p:cNvPicPr>
            <a:picLocks noGrp="1" noChangeAspect="1" noChangeArrowheads="1"/>
          </p:cNvPicPr>
          <p:nvPr/>
        </p:nvPicPr>
        <p:blipFill>
          <a:blip r:embed="rId5"/>
          <a:srcRect t="11088" b="11088"/>
          <a:stretch>
            <a:fillRect/>
          </a:stretch>
        </p:blipFill>
        <p:spPr bwMode="auto">
          <a:xfrm rot="710917">
            <a:off x="6389594" y="226778"/>
            <a:ext cx="4648200" cy="5472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9762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32811" y="495630"/>
            <a:ext cx="4523734" cy="1110780"/>
          </a:xfrm>
        </p:spPr>
        <p:txBody>
          <a:bodyPr rtlCol="0">
            <a:normAutofit/>
          </a:bodyPr>
          <a:lstStyle/>
          <a:p>
            <a:pPr rtl="0"/>
            <a:r>
              <a:rPr lang="fr-FR" sz="2700" dirty="0" smtClean="0"/>
              <a:t>Pour ne plus jamais oublier le signe de croix </a:t>
            </a:r>
            <a:r>
              <a:rPr lang="fr-FR" sz="3400" dirty="0" smtClean="0"/>
              <a:t>!</a:t>
            </a:r>
            <a:endParaRPr lang="fr-FR" sz="3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12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87783" y="1801906"/>
            <a:ext cx="5317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hlinkClick r:id="rId3"/>
            </a:endParaRPr>
          </a:p>
          <a:p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://www.youtube.com/watch?v=-</a:t>
            </a:r>
            <a:r>
              <a:rPr lang="fr-FR" dirty="0" smtClean="0">
                <a:hlinkClick r:id="rId3"/>
              </a:rPr>
              <a:t>CNVlT7SSBg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16980" y="2151531"/>
            <a:ext cx="110083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Clique ici-&gt;</a:t>
            </a:r>
            <a:endParaRPr lang="fr-FR" sz="1200" dirty="0"/>
          </a:p>
        </p:txBody>
      </p:sp>
      <p:pic>
        <p:nvPicPr>
          <p:cNvPr id="1026" name="Picture 2" descr="Musique Chrétienne Contemporaine: Fiche d'identité de Glorio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575" y="3550481"/>
            <a:ext cx="4780825" cy="2194325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elle est le sens du signe de croix - comment faire le ..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4740" y="896471"/>
            <a:ext cx="5419684" cy="4241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68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0" y="212725"/>
            <a:ext cx="8068235" cy="1069848"/>
          </a:xfrm>
        </p:spPr>
        <p:txBody>
          <a:bodyPr>
            <a:noAutofit/>
          </a:bodyPr>
          <a:lstStyle/>
          <a:p>
            <a:r>
              <a:rPr lang="fr-FR" sz="2400" dirty="0" smtClean="0"/>
              <a:t>Fais un beau signe de croix ! </a:t>
            </a:r>
            <a:br>
              <a:rPr lang="fr-FR" sz="2400" dirty="0" smtClean="0"/>
            </a:br>
            <a:r>
              <a:rPr lang="fr-FR" sz="2400" dirty="0" smtClean="0"/>
              <a:t>Relis le passage de l’Evangile p.6 de ton livret.</a:t>
            </a:r>
            <a:endParaRPr lang="fr-F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8090">
            <a:off x="1171366" y="2322885"/>
            <a:ext cx="5205918" cy="326805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 txBox="1">
            <a:spLocks/>
          </p:cNvSpPr>
          <p:nvPr/>
        </p:nvSpPr>
        <p:spPr>
          <a:xfrm>
            <a:off x="11226496" y="623269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8C0CDE5-970C-4CC4-BF43-0DA127E73E82}" type="slidenum">
              <a:rPr kumimoji="0" lang="fr-FR" sz="7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13</a:t>
            </a:fld>
            <a:endParaRPr kumimoji="0" lang="fr-FR" sz="7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570259" y="233082"/>
            <a:ext cx="3074894" cy="150810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Jésus leur dit : « Que cherchez-vous ? »</a:t>
            </a:r>
          </a:p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Ils lui répondirent : « Rabbi (c’est-à-dire : Maître), où demeures-tu ? »</a:t>
            </a:r>
          </a:p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Il leur dit : « Venez et vous verrez. »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417860" y="3329588"/>
            <a:ext cx="265355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Chant P, 8 </a:t>
            </a:r>
          </a:p>
          <a:p>
            <a:r>
              <a:rPr lang="fr-FR" sz="1200" dirty="0" smtClean="0"/>
              <a:t>Pour l’apprendre clique sur le lien 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8759147" y="3930588"/>
            <a:ext cx="2813655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hlinkClick r:id="rId3"/>
              </a:rPr>
              <a:t>https://www.youtube.com/</a:t>
            </a:r>
          </a:p>
          <a:p>
            <a:r>
              <a:rPr lang="fr-FR" dirty="0" err="1" smtClean="0">
                <a:hlinkClick r:id="rId3"/>
              </a:rPr>
              <a:t>watch?v</a:t>
            </a:r>
            <a:r>
              <a:rPr lang="fr-FR" dirty="0" smtClean="0">
                <a:hlinkClick r:id="rId3"/>
              </a:rPr>
              <a:t>=UgpXax5V5PA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55628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23" y="754515"/>
            <a:ext cx="2599149" cy="1797853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/>
              <a:t>Voici un petit jeu que tu peux faire.</a:t>
            </a:r>
            <a:br>
              <a:rPr lang="fr-FR" dirty="0" smtClean="0"/>
            </a:br>
            <a:r>
              <a:rPr lang="fr-FR" dirty="0" smtClean="0"/>
              <a:t>Tu en trouveras d’autres sur la page </a:t>
            </a:r>
            <a:r>
              <a:rPr lang="fr-FR" dirty="0" err="1" smtClean="0"/>
              <a:t>théobule</a:t>
            </a:r>
            <a:r>
              <a:rPr lang="fr-FR" dirty="0" smtClean="0"/>
              <a:t> des vidéos que tu as regardé.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14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01"/>
          <a:stretch/>
        </p:blipFill>
        <p:spPr>
          <a:xfrm>
            <a:off x="3145183" y="619889"/>
            <a:ext cx="7541370" cy="58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96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fr-FR" dirty="0" smtClean="0"/>
              <a:t>Au plaisir de te retrouver !</a:t>
            </a:r>
            <a:endParaRPr lang="fr-FR" dirty="0"/>
          </a:p>
        </p:txBody>
      </p:sp>
      <p:pic>
        <p:nvPicPr>
          <p:cNvPr id="4" name="Picture 2" descr="Say Hello - Viterbi Voic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060" y="1673512"/>
            <a:ext cx="4909606" cy="5284990"/>
          </a:xfrm>
          <a:prstGeom prst="rect">
            <a:avLst/>
          </a:prstGeom>
          <a:noFill/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6257365" y="2976281"/>
            <a:ext cx="4993341" cy="204099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vert="horz" lIns="900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/>
              <a:t>A bientôt 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xmlns="" val="3927236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48944" y="1035230"/>
            <a:ext cx="4417509" cy="734415"/>
          </a:xfrm>
        </p:spPr>
        <p:txBody>
          <a:bodyPr rtlCol="0">
            <a:normAutofit fontScale="90000"/>
          </a:bodyPr>
          <a:lstStyle/>
          <a:p>
            <a:r>
              <a:rPr lang="fr-FR" dirty="0"/>
              <a:t>Temps d’équipe 1A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2729" y="3147313"/>
            <a:ext cx="4715435" cy="18774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/>
              <a:t>Appelé(e) à marcher</a:t>
            </a:r>
          </a:p>
          <a:p>
            <a:r>
              <a:rPr lang="fr-FR" sz="3600" dirty="0" smtClean="0"/>
              <a:t>avec d’autres à la suite</a:t>
            </a:r>
          </a:p>
          <a:p>
            <a:r>
              <a:rPr lang="fr-FR" sz="3600" dirty="0" smtClean="0"/>
              <a:t> de </a:t>
            </a:r>
            <a:r>
              <a:rPr lang="fr-FR" sz="4000" dirty="0" smtClean="0"/>
              <a:t>Jésus</a:t>
            </a:r>
            <a:r>
              <a:rPr lang="fr-FR" sz="3600" dirty="0" smtClean="0"/>
              <a:t>.</a:t>
            </a:r>
            <a:endParaRPr lang="fr-FR" sz="3600" dirty="0"/>
          </a:p>
        </p:txBody>
      </p:sp>
      <p:pic>
        <p:nvPicPr>
          <p:cNvPr id="12" name="Espace réservé pour une image  1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9" r="13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71418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36534" y="1025399"/>
            <a:ext cx="4229404" cy="734415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/>
              <a:t>Que vois-tu ?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 smtClean="0"/>
              <a:t>Pourquoi ces personnes sont- elles là ?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fr-FR" dirty="0" smtClean="0"/>
              <a:t>Il y a du monde dans l’église, mais seules quelques personnes avec le prêtre participent à la procession d’entrée.</a:t>
            </a:r>
          </a:p>
          <a:p>
            <a:pPr rtl="0"/>
            <a:r>
              <a:rPr lang="fr-FR" dirty="0" smtClean="0"/>
              <a:t>En marchant derrière la croix, ils représentent tous les chrétiens présents, qui ont répondu à l’appel de Jésus.</a:t>
            </a:r>
          </a:p>
          <a:p>
            <a:pPr rtl="0"/>
            <a:r>
              <a:rPr lang="fr-FR" b="1" dirty="0" smtClean="0"/>
              <a:t>Chaque Dimanche, c’est </a:t>
            </a:r>
            <a:r>
              <a:rPr lang="fr-FR" sz="1900" b="1" dirty="0" smtClean="0"/>
              <a:t>Jésus</a:t>
            </a:r>
            <a:r>
              <a:rPr lang="fr-FR" b="1" dirty="0" smtClean="0"/>
              <a:t> qui nous appelle et nous rassemble pour la messe.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3</a:t>
            </a:fld>
            <a:endParaRPr lang="fr-FR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7" r="21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73598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306066">
            <a:off x="11098305" y="5360894"/>
            <a:ext cx="1488141" cy="6006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Jésus appelle des personnes bien différentes à le suivre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9832" y="1315703"/>
            <a:ext cx="7427563" cy="571301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 txBox="1">
            <a:spLocks/>
          </p:cNvSpPr>
          <p:nvPr/>
        </p:nvSpPr>
        <p:spPr>
          <a:xfrm>
            <a:off x="11369931" y="5443801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8C0CDE5-970C-4CC4-BF43-0DA127E73E82}" type="slidenum">
              <a:rPr kumimoji="0" lang="fr-F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4923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0387" y="1136719"/>
            <a:ext cx="4229404" cy="734415"/>
          </a:xfrm>
        </p:spPr>
        <p:txBody>
          <a:bodyPr rtlCol="0">
            <a:noAutofit/>
          </a:bodyPr>
          <a:lstStyle/>
          <a:p>
            <a:pPr rtl="0"/>
            <a:r>
              <a:rPr lang="fr-FR" sz="3200" dirty="0" smtClean="0"/>
              <a:t>Dans ton livret à la page 6.</a:t>
            </a:r>
            <a:endParaRPr lang="fr-FR" sz="320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546" y="2341939"/>
            <a:ext cx="3913632" cy="1207269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Regarde </a:t>
            </a:r>
            <a:r>
              <a:rPr lang="fr-FR" dirty="0"/>
              <a:t>comment Jésus a appelé et rassemblé ceux qui allaient le suivre.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878898"/>
            <a:ext cx="3807601" cy="1639307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/>
              <a:t>Relis le texte et repère les différents personnages et ce qu’ils disent.</a:t>
            </a:r>
          </a:p>
          <a:p>
            <a:pPr rtl="0"/>
            <a:r>
              <a:rPr lang="fr-FR" dirty="0" smtClean="0"/>
              <a:t>Une même couleur est attribuée à un personnage et à ses paroles.</a:t>
            </a:r>
          </a:p>
          <a:p>
            <a:pPr rtl="0"/>
            <a:r>
              <a:rPr lang="fr-FR" b="1" dirty="0" smtClean="0"/>
              <a:t>Recherche tous les verbes qui montrent un déplacement.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5</a:t>
            </a:fld>
            <a:endParaRPr lang="fr-FR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" r="154"/>
          <a:stretch>
            <a:fillRect/>
          </a:stretch>
        </p:blipFill>
        <p:spPr>
          <a:xfrm rot="720000">
            <a:off x="6356735" y="210194"/>
            <a:ext cx="4647699" cy="5472101"/>
          </a:xfrm>
        </p:spPr>
      </p:pic>
      <p:sp>
        <p:nvSpPr>
          <p:cNvPr id="10" name="ZoneTexte 9"/>
          <p:cNvSpPr txBox="1"/>
          <p:nvPr/>
        </p:nvSpPr>
        <p:spPr>
          <a:xfrm rot="1174145">
            <a:off x="5213405" y="638897"/>
            <a:ext cx="23774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Jésus allait et venait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604802" y="785474"/>
            <a:ext cx="237744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Ils suivirent Jésus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177230" y="1987898"/>
            <a:ext cx="29664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Jésus vit qu’ils le suivaient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037348" y="2738143"/>
            <a:ext cx="8653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Venez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911164" y="3494396"/>
            <a:ext cx="18685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Ils allèrent donc,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 rot="1910865">
            <a:off x="9476898" y="4201464"/>
            <a:ext cx="23325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Qui avait suivi Jésus.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rot="20569410">
            <a:off x="5839213" y="4740294"/>
            <a:ext cx="24206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Jésus décida de partir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 rot="2077877">
            <a:off x="8671634" y="5098345"/>
            <a:ext cx="125781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Suis-moi !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19508" y="5727940"/>
            <a:ext cx="5658929" cy="810883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Tous ces déplacements ont permis de rencontrer Jésus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4081658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2935" y="312866"/>
            <a:ext cx="4786390" cy="1325563"/>
          </a:xfrm>
        </p:spPr>
        <p:txBody>
          <a:bodyPr rtlCol="0">
            <a:normAutofit/>
          </a:bodyPr>
          <a:lstStyle/>
          <a:p>
            <a:pPr rtl="0"/>
            <a:r>
              <a:rPr lang="fr-FR" sz="3400" dirty="0" smtClean="0"/>
              <a:t>Regarde cette vidéo !</a:t>
            </a:r>
            <a:endParaRPr lang="fr-FR" sz="3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6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465092" y="2035355"/>
            <a:ext cx="908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www.theobule.org/video/venez-et-voyez/132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342" y="2081522"/>
            <a:ext cx="100013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Clique ici-&gt;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r="1802" b="17785"/>
          <a:stretch/>
        </p:blipFill>
        <p:spPr>
          <a:xfrm>
            <a:off x="2588292" y="2488998"/>
            <a:ext cx="6466982" cy="31337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72433" y="2552124"/>
            <a:ext cx="3182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Venez et Voyez - </a:t>
            </a:r>
            <a:r>
              <a:rPr lang="fr-FR" b="1" dirty="0" err="1"/>
              <a:t>Jn</a:t>
            </a:r>
            <a:r>
              <a:rPr lang="fr-FR" b="1" dirty="0"/>
              <a:t> 1, 35-45</a:t>
            </a:r>
          </a:p>
        </p:txBody>
      </p:sp>
    </p:spTree>
    <p:extLst>
      <p:ext uri="{BB962C8B-B14F-4D97-AF65-F5344CB8AC3E}">
        <p14:creationId xmlns:p14="http://schemas.microsoft.com/office/powerpoint/2010/main" xmlns="" val="8911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306066">
            <a:off x="11125200" y="5342965"/>
            <a:ext cx="1488141" cy="6006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Jésus nous appelle, aujourd’hui encore , à marcher à sa suite.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723" y="1280161"/>
            <a:ext cx="7427563" cy="571301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9" t="3048" r="13629" b="7529"/>
          <a:stretch/>
        </p:blipFill>
        <p:spPr>
          <a:xfrm>
            <a:off x="664201" y="2840848"/>
            <a:ext cx="2756522" cy="355271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99300" y="2471516"/>
            <a:ext cx="288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Et toi aussi !</a:t>
            </a:r>
            <a:endParaRPr lang="fr-FR" sz="3200" dirty="0"/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 txBox="1">
            <a:spLocks/>
          </p:cNvSpPr>
          <p:nvPr/>
        </p:nvSpPr>
        <p:spPr>
          <a:xfrm>
            <a:off x="11387860" y="5381047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8C0CDE5-970C-4CC4-BF43-0DA127E73E82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15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18520" y="261978"/>
            <a:ext cx="4846530" cy="1325563"/>
          </a:xfrm>
        </p:spPr>
        <p:txBody>
          <a:bodyPr rtlCol="0">
            <a:normAutofit/>
          </a:bodyPr>
          <a:lstStyle/>
          <a:p>
            <a:pPr rtl="0"/>
            <a:r>
              <a:rPr lang="fr-FR" sz="3400" dirty="0" smtClean="0"/>
              <a:t>Regarde cette vidéo !</a:t>
            </a:r>
            <a:endParaRPr lang="fr-FR" sz="3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50473" y="2206924"/>
            <a:ext cx="892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www.theobule.org/video/comment-suivre-jesus-alors-que-je-ne-le-vois-pas/133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3850" y="2253091"/>
            <a:ext cx="100013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Clique ici-&gt;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2028941" y="2853255"/>
            <a:ext cx="584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Comment suivre Jésus alors que je ne le vois pas ?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5601" y="3499586"/>
            <a:ext cx="4816895" cy="27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8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36534" y="1025399"/>
            <a:ext cx="4229404" cy="734415"/>
          </a:xfrm>
        </p:spPr>
        <p:txBody>
          <a:bodyPr rtlCol="0">
            <a:noAutofit/>
          </a:bodyPr>
          <a:lstStyle/>
          <a:p>
            <a:r>
              <a:rPr lang="fr-FR" sz="2800" dirty="0"/>
              <a:t>Que faut-il faire pour rencontrer </a:t>
            </a:r>
            <a:r>
              <a:rPr lang="fr-FR" sz="2800" dirty="0" smtClean="0"/>
              <a:t>Jésus ?</a:t>
            </a:r>
            <a:endParaRPr lang="fr-FR" sz="280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06" y="3579417"/>
            <a:ext cx="3913632" cy="174000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 smtClean="0"/>
              <a:t>Comme toutes ces personnes qu’on appelle « disciples » aujourd’hui encore, nous aussi, nous pouvons répondre à l’appel de Jésus qui nous dit « Viens ! » et « Suis-moi ! ».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9</a:t>
            </a:fld>
            <a:endParaRPr lang="fr-FR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8" b="6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69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 animBg="1"/>
    </p:bldLst>
  </p:timing>
</p:sld>
</file>

<file path=ppt/theme/theme1.xml><?xml version="1.0" encoding="utf-8"?>
<a:theme xmlns:a="http://schemas.openxmlformats.org/drawingml/2006/main" name="Thèm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478486_TF66931380" id="{186CBF49-FD27-4B76-ABED-D6BE699447F5}" vid="{D4B73DB7-75AC-4CB7-8EED-7C0B2FA04D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école primaire</Template>
  <TotalTime>0</TotalTime>
  <Words>429</Words>
  <Application>Microsoft Office PowerPoint</Application>
  <PresentationFormat>Personnalisé</PresentationFormat>
  <Paragraphs>88</Paragraphs>
  <Slides>15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Devenez  ce que vous recevez</vt:lpstr>
      <vt:lpstr>Temps d’équipe 1A</vt:lpstr>
      <vt:lpstr>Que vois-tu ?</vt:lpstr>
      <vt:lpstr>Jésus appelle des personnes bien différentes à le suivre</vt:lpstr>
      <vt:lpstr>Dans ton livret à la page 6.</vt:lpstr>
      <vt:lpstr>Regarde cette vidéo !</vt:lpstr>
      <vt:lpstr>Jésus nous appelle, aujourd’hui encore , à marcher à sa suite.</vt:lpstr>
      <vt:lpstr>Regarde cette vidéo !</vt:lpstr>
      <vt:lpstr>Que faut-il faire pour rencontrer Jésus ?</vt:lpstr>
      <vt:lpstr>Que réponds-tu a Jésus qui te dit:  « Viens et suis-moi » ?</vt:lpstr>
      <vt:lpstr>Temps de prière</vt:lpstr>
      <vt:lpstr>Pour ne plus jamais oublier le signe de croix !</vt:lpstr>
      <vt:lpstr>Fais un beau signe de croix !  Relis le passage de l’Evangile p.6 de ton livret.</vt:lpstr>
      <vt:lpstr>Voici un petit jeu que tu peux faire. Tu en trouveras d’autres sur la page théobule des vidéos que tu as regardé.</vt:lpstr>
      <vt:lpstr>Au plaisir de te retrouver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2020-10-22T08:41:14Z</dcterms:created>
  <dcterms:modified xsi:type="dcterms:W3CDTF">2020-11-11T10:09:39Z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