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75" r:id="rId2"/>
    <p:sldId id="274" r:id="rId3"/>
    <p:sldId id="276" r:id="rId4"/>
    <p:sldId id="277" r:id="rId5"/>
    <p:sldId id="278" r:id="rId6"/>
    <p:sldId id="265" r:id="rId7"/>
    <p:sldId id="279" r:id="rId8"/>
    <p:sldId id="286" r:id="rId9"/>
    <p:sldId id="280" r:id="rId10"/>
    <p:sldId id="281" r:id="rId11"/>
    <p:sldId id="288" r:id="rId12"/>
    <p:sldId id="282" r:id="rId13"/>
    <p:sldId id="285" r:id="rId14"/>
    <p:sldId id="284" r:id="rId15"/>
    <p:sldId id="289" r:id="rId16"/>
    <p:sldId id="292" r:id="rId17"/>
    <p:sldId id="291" r:id="rId18"/>
    <p:sldId id="290" r:id="rId19"/>
    <p:sldId id="266" r:id="rId20"/>
    <p:sldId id="294" r:id="rId21"/>
    <p:sldId id="293"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CC00"/>
    <a:srgbClr val="FFE48F"/>
    <a:srgbClr val="A86ED4"/>
    <a:srgbClr val="CDACE6"/>
    <a:srgbClr val="FFCD2F"/>
    <a:srgbClr val="669900"/>
    <a:srgbClr val="FFCF37"/>
    <a:srgbClr val="FF3300"/>
    <a:srgbClr val="7FA3C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5955AE-8991-48D9-82DC-D2E208EE56DA}" type="datetimeFigureOut">
              <a:rPr lang="fr-FR" smtClean="0"/>
              <a:pPr/>
              <a:t>16/11/2020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7B8C97-A077-40A8-8850-599CF2ED0F8E}"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0E5A227-31C5-4CA6-B185-01933920B0F3}" type="datetime1">
              <a:rPr lang="fr-FR" smtClean="0"/>
              <a:pPr/>
              <a:t>16/11/2020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B85406-D86B-4A1F-9D6A-CE2962366382}" type="slidenum">
              <a:rPr lang="fr-FR" smtClean="0"/>
              <a:pPr/>
              <a:t>‹N°›</a:t>
            </a:fld>
            <a:endParaRPr lang="fr-FR"/>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0C5739B-1E27-43DA-A5E8-08085BBB5A22}" type="datetime1">
              <a:rPr lang="fr-FR" smtClean="0"/>
              <a:pPr/>
              <a:t>16/11/2020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B85406-D86B-4A1F-9D6A-CE2962366382}" type="slidenum">
              <a:rPr lang="fr-FR" smtClean="0"/>
              <a:pPr/>
              <a:t>‹N°›</a:t>
            </a:fld>
            <a:endParaRPr lang="fr-FR"/>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16CAF1C-5AF8-4E22-ACA5-245F65BC9417}" type="datetime1">
              <a:rPr lang="fr-FR" smtClean="0"/>
              <a:pPr/>
              <a:t>16/11/2020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B85406-D86B-4A1F-9D6A-CE2962366382}" type="slidenum">
              <a:rPr lang="fr-FR" smtClean="0"/>
              <a:pPr/>
              <a:t>‹N°›</a:t>
            </a:fld>
            <a:endParaRPr lang="fr-FR"/>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Manuel">
    <p:bg>
      <p:bgPr>
        <a:solidFill>
          <a:schemeClr val="bg1"/>
        </a:solidFill>
        <a:effectLst/>
      </p:bgPr>
    </p:bg>
    <p:spTree>
      <p:nvGrpSpPr>
        <p:cNvPr id="1" name=""/>
        <p:cNvGrpSpPr/>
        <p:nvPr/>
      </p:nvGrpSpPr>
      <p:grpSpPr>
        <a:xfrm>
          <a:off x="0" y="0"/>
          <a:ext cx="0" cy="0"/>
          <a:chOff x="0" y="0"/>
          <a:chExt cx="0" cy="0"/>
        </a:xfrm>
      </p:grpSpPr>
      <p:sp>
        <p:nvSpPr>
          <p:cNvPr id="4" name="Graphique 2">
            <a:extLst>
              <a:ext uri="{FF2B5EF4-FFF2-40B4-BE49-F238E27FC236}">
                <a16:creationId xmlns:a16="http://schemas.microsoft.com/office/drawing/2014/main" xmlns="" id="{5D6F87F4-A9FD-42C2-B2B3-2EBAE9413A33}"/>
              </a:ext>
            </a:extLst>
          </p:cNvPr>
          <p:cNvSpPr/>
          <p:nvPr/>
        </p:nvSpPr>
        <p:spPr>
          <a:xfrm>
            <a:off x="-9583" y="429785"/>
            <a:ext cx="5704724"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pPr rtl="0"/>
            <a:endParaRPr lang="fr-FR" noProof="0"/>
          </a:p>
        </p:txBody>
      </p:sp>
      <p:sp>
        <p:nvSpPr>
          <p:cNvPr id="23" name="Espace réservé du texte 21">
            <a:extLst>
              <a:ext uri="{FF2B5EF4-FFF2-40B4-BE49-F238E27FC236}">
                <a16:creationId xmlns:a16="http://schemas.microsoft.com/office/drawing/2014/main" xmlns="" id="{F27BBFB4-84C4-42C9-9CB3-DFD801CEBF70}"/>
              </a:ext>
            </a:extLst>
          </p:cNvPr>
          <p:cNvSpPr>
            <a:spLocks noGrp="1"/>
          </p:cNvSpPr>
          <p:nvPr>
            <p:ph type="body" sz="quarter" idx="10" hasCustomPrompt="1"/>
          </p:nvPr>
        </p:nvSpPr>
        <p:spPr>
          <a:xfrm>
            <a:off x="533400" y="1896003"/>
            <a:ext cx="396479" cy="1092200"/>
          </a:xfrm>
        </p:spPr>
        <p:txBody>
          <a:bodyPr rtlCol="0">
            <a:normAutofit/>
          </a:bodyPr>
          <a:lstStyle>
            <a:lvl1pPr marL="0" indent="0">
              <a:buNone/>
              <a:defRPr sz="7000" b="1">
                <a:solidFill>
                  <a:schemeClr val="accent5"/>
                </a:solidFill>
                <a:latin typeface="+mj-lt"/>
              </a:defRPr>
            </a:lvl1pPr>
          </a:lstStyle>
          <a:p>
            <a:pPr lvl="0" rtl="0"/>
            <a:r>
              <a:rPr lang="fr-FR" noProof="0"/>
              <a:t>1</a:t>
            </a:r>
          </a:p>
        </p:txBody>
      </p:sp>
      <p:sp>
        <p:nvSpPr>
          <p:cNvPr id="26" name="Espace réservé du texte 24">
            <a:extLst>
              <a:ext uri="{FF2B5EF4-FFF2-40B4-BE49-F238E27FC236}">
                <a16:creationId xmlns:a16="http://schemas.microsoft.com/office/drawing/2014/main" xmlns="" id="{C8BBE7AC-17E7-4828-A40C-39EED5284E6D}"/>
              </a:ext>
            </a:extLst>
          </p:cNvPr>
          <p:cNvSpPr>
            <a:spLocks noGrp="1"/>
          </p:cNvSpPr>
          <p:nvPr>
            <p:ph type="body" sz="quarter" idx="11" hasCustomPrompt="1"/>
          </p:nvPr>
        </p:nvSpPr>
        <p:spPr>
          <a:xfrm>
            <a:off x="889397" y="2088090"/>
            <a:ext cx="2327333" cy="800100"/>
          </a:xfrm>
        </p:spPr>
        <p:txBody>
          <a:bodyPr rtlCol="0">
            <a:normAutofit/>
          </a:bodyPr>
          <a:lstStyle>
            <a:lvl1pPr marL="0" indent="0">
              <a:buNone/>
              <a:defRPr sz="2500" b="1">
                <a:solidFill>
                  <a:schemeClr val="tx2"/>
                </a:solidFill>
                <a:latin typeface="+mj-lt"/>
              </a:defRPr>
            </a:lvl1pPr>
          </a:lstStyle>
          <a:p>
            <a:pPr lvl="0" rtl="0"/>
            <a:r>
              <a:rPr lang="fr-FR" noProof="0"/>
              <a:t>Modifiez les styles du texte du masque</a:t>
            </a:r>
          </a:p>
        </p:txBody>
      </p:sp>
      <p:sp>
        <p:nvSpPr>
          <p:cNvPr id="33" name="Espace réservé du texte 21">
            <a:extLst>
              <a:ext uri="{FF2B5EF4-FFF2-40B4-BE49-F238E27FC236}">
                <a16:creationId xmlns:a16="http://schemas.microsoft.com/office/drawing/2014/main" xmlns="" id="{FC1057E8-2611-45B5-913B-82D301FE8A86}"/>
              </a:ext>
            </a:extLst>
          </p:cNvPr>
          <p:cNvSpPr>
            <a:spLocks noGrp="1"/>
          </p:cNvSpPr>
          <p:nvPr>
            <p:ph type="body" sz="quarter" idx="12" hasCustomPrompt="1"/>
          </p:nvPr>
        </p:nvSpPr>
        <p:spPr>
          <a:xfrm>
            <a:off x="3603450" y="1896003"/>
            <a:ext cx="396479" cy="1092200"/>
          </a:xfrm>
        </p:spPr>
        <p:txBody>
          <a:bodyPr rtlCol="0">
            <a:normAutofit/>
          </a:bodyPr>
          <a:lstStyle>
            <a:lvl1pPr marL="0" indent="0">
              <a:buNone/>
              <a:defRPr sz="7000" b="1">
                <a:solidFill>
                  <a:schemeClr val="accent5"/>
                </a:solidFill>
                <a:latin typeface="+mj-lt"/>
              </a:defRPr>
            </a:lvl1pPr>
          </a:lstStyle>
          <a:p>
            <a:pPr lvl="0" rtl="0"/>
            <a:r>
              <a:rPr lang="fr-FR" noProof="0"/>
              <a:t>2</a:t>
            </a:r>
          </a:p>
        </p:txBody>
      </p:sp>
      <p:sp>
        <p:nvSpPr>
          <p:cNvPr id="34" name="Espace réservé du texte 24">
            <a:extLst>
              <a:ext uri="{FF2B5EF4-FFF2-40B4-BE49-F238E27FC236}">
                <a16:creationId xmlns:a16="http://schemas.microsoft.com/office/drawing/2014/main" xmlns="" id="{A65257E6-B10F-49C0-862A-53648E3F2D0B}"/>
              </a:ext>
            </a:extLst>
          </p:cNvPr>
          <p:cNvSpPr>
            <a:spLocks noGrp="1"/>
          </p:cNvSpPr>
          <p:nvPr>
            <p:ph type="body" sz="quarter" idx="13" hasCustomPrompt="1"/>
          </p:nvPr>
        </p:nvSpPr>
        <p:spPr>
          <a:xfrm>
            <a:off x="4012202" y="2088090"/>
            <a:ext cx="1682939" cy="800100"/>
          </a:xfrm>
        </p:spPr>
        <p:txBody>
          <a:bodyPr rtlCol="0">
            <a:normAutofit/>
          </a:bodyPr>
          <a:lstStyle>
            <a:lvl1pPr marL="0" indent="0">
              <a:buNone/>
              <a:defRPr sz="2500" b="1">
                <a:solidFill>
                  <a:schemeClr val="tx2"/>
                </a:solidFill>
                <a:latin typeface="+mj-lt"/>
              </a:defRPr>
            </a:lvl1pPr>
          </a:lstStyle>
          <a:p>
            <a:pPr lvl="0" rtl="0"/>
            <a:r>
              <a:rPr lang="fr-FR" noProof="0"/>
              <a:t>Modifiez les styles du texte du masque</a:t>
            </a:r>
          </a:p>
        </p:txBody>
      </p:sp>
      <p:sp>
        <p:nvSpPr>
          <p:cNvPr id="37" name="Espace réservé du texte 21">
            <a:extLst>
              <a:ext uri="{FF2B5EF4-FFF2-40B4-BE49-F238E27FC236}">
                <a16:creationId xmlns:a16="http://schemas.microsoft.com/office/drawing/2014/main" xmlns="" id="{83A147CC-1513-463A-8B07-CC14AEC845D9}"/>
              </a:ext>
            </a:extLst>
          </p:cNvPr>
          <p:cNvSpPr>
            <a:spLocks noGrp="1"/>
          </p:cNvSpPr>
          <p:nvPr>
            <p:ph type="body" sz="quarter" idx="14" hasCustomPrompt="1"/>
          </p:nvPr>
        </p:nvSpPr>
        <p:spPr>
          <a:xfrm>
            <a:off x="5918035" y="1913782"/>
            <a:ext cx="396479" cy="1092200"/>
          </a:xfrm>
        </p:spPr>
        <p:txBody>
          <a:bodyPr rtlCol="0">
            <a:normAutofit/>
          </a:bodyPr>
          <a:lstStyle>
            <a:lvl1pPr marL="0" indent="0">
              <a:buNone/>
              <a:defRPr sz="7000" b="1">
                <a:solidFill>
                  <a:schemeClr val="accent5"/>
                </a:solidFill>
                <a:latin typeface="+mj-lt"/>
              </a:defRPr>
            </a:lvl1pPr>
          </a:lstStyle>
          <a:p>
            <a:pPr lvl="0" rtl="0"/>
            <a:r>
              <a:rPr lang="fr-FR" noProof="0"/>
              <a:t>3</a:t>
            </a:r>
          </a:p>
        </p:txBody>
      </p:sp>
      <p:sp>
        <p:nvSpPr>
          <p:cNvPr id="38" name="Espace réservé du texte 24">
            <a:extLst>
              <a:ext uri="{FF2B5EF4-FFF2-40B4-BE49-F238E27FC236}">
                <a16:creationId xmlns:a16="http://schemas.microsoft.com/office/drawing/2014/main" xmlns="" id="{BCE98261-6A42-49F1-B208-2E6C24DFCF83}"/>
              </a:ext>
            </a:extLst>
          </p:cNvPr>
          <p:cNvSpPr>
            <a:spLocks noGrp="1"/>
          </p:cNvSpPr>
          <p:nvPr>
            <p:ph type="body" sz="quarter" idx="15" hasCustomPrompt="1"/>
          </p:nvPr>
        </p:nvSpPr>
        <p:spPr>
          <a:xfrm>
            <a:off x="6326787" y="2105869"/>
            <a:ext cx="2219337" cy="800100"/>
          </a:xfrm>
        </p:spPr>
        <p:txBody>
          <a:bodyPr rtlCol="0">
            <a:normAutofit/>
          </a:bodyPr>
          <a:lstStyle>
            <a:lvl1pPr marL="0" indent="0">
              <a:buNone/>
              <a:defRPr sz="2500" b="1">
                <a:solidFill>
                  <a:schemeClr val="tx2"/>
                </a:solidFill>
                <a:latin typeface="+mj-lt"/>
              </a:defRPr>
            </a:lvl1pPr>
          </a:lstStyle>
          <a:p>
            <a:pPr lvl="0" rtl="0"/>
            <a:r>
              <a:rPr lang="fr-FR" noProof="0"/>
              <a:t>Modifiez les styles du texte du masque</a:t>
            </a:r>
          </a:p>
        </p:txBody>
      </p:sp>
      <p:sp>
        <p:nvSpPr>
          <p:cNvPr id="40" name="Espace réservé du texte 24">
            <a:extLst>
              <a:ext uri="{FF2B5EF4-FFF2-40B4-BE49-F238E27FC236}">
                <a16:creationId xmlns:a16="http://schemas.microsoft.com/office/drawing/2014/main" xmlns="" id="{937F4311-EBEC-44E3-8542-07503B54D770}"/>
              </a:ext>
            </a:extLst>
          </p:cNvPr>
          <p:cNvSpPr>
            <a:spLocks noGrp="1"/>
          </p:cNvSpPr>
          <p:nvPr>
            <p:ph type="body" sz="quarter" idx="16" hasCustomPrompt="1"/>
          </p:nvPr>
        </p:nvSpPr>
        <p:spPr>
          <a:xfrm>
            <a:off x="668793" y="2943573"/>
            <a:ext cx="1273969" cy="800100"/>
          </a:xfrm>
        </p:spPr>
        <p:txBody>
          <a:bodyPr rtlCol="0">
            <a:normAutofit/>
          </a:bodyPr>
          <a:lstStyle>
            <a:lvl1pPr marL="0" indent="0">
              <a:buNone/>
              <a:defRPr sz="1600" b="1">
                <a:solidFill>
                  <a:schemeClr val="accent4"/>
                </a:solidFill>
                <a:latin typeface="+mn-lt"/>
              </a:defRPr>
            </a:lvl1pPr>
          </a:lstStyle>
          <a:p>
            <a:pPr lvl="0" rtl="0"/>
            <a:r>
              <a:rPr lang="fr-FR" noProof="0"/>
              <a:t>Modifiez les styles du texte du masque</a:t>
            </a:r>
          </a:p>
        </p:txBody>
      </p:sp>
      <p:sp>
        <p:nvSpPr>
          <p:cNvPr id="43" name="Espace réservé du texte 24">
            <a:extLst>
              <a:ext uri="{FF2B5EF4-FFF2-40B4-BE49-F238E27FC236}">
                <a16:creationId xmlns:a16="http://schemas.microsoft.com/office/drawing/2014/main" xmlns="" id="{FED4B056-A42A-4115-B98D-177B9AFDABFE}"/>
              </a:ext>
            </a:extLst>
          </p:cNvPr>
          <p:cNvSpPr>
            <a:spLocks noGrp="1"/>
          </p:cNvSpPr>
          <p:nvPr>
            <p:ph type="body" sz="quarter" idx="17" hasCustomPrompt="1"/>
          </p:nvPr>
        </p:nvSpPr>
        <p:spPr>
          <a:xfrm>
            <a:off x="1942761" y="2943573"/>
            <a:ext cx="1273969" cy="800100"/>
          </a:xfrm>
        </p:spPr>
        <p:txBody>
          <a:bodyPr rtlCol="0">
            <a:normAutofit/>
          </a:bodyPr>
          <a:lstStyle>
            <a:lvl1pPr marL="0" indent="0">
              <a:buNone/>
              <a:defRPr sz="1600" b="1">
                <a:solidFill>
                  <a:schemeClr val="accent4"/>
                </a:solidFill>
                <a:latin typeface="+mn-lt"/>
              </a:defRPr>
            </a:lvl1pPr>
          </a:lstStyle>
          <a:p>
            <a:pPr lvl="0" rtl="0"/>
            <a:r>
              <a:rPr lang="fr-FR" noProof="0"/>
              <a:t>Modifiez les styles du texte du masque</a:t>
            </a:r>
          </a:p>
        </p:txBody>
      </p:sp>
      <p:sp>
        <p:nvSpPr>
          <p:cNvPr id="45" name="Espace réservé du texte 24">
            <a:extLst>
              <a:ext uri="{FF2B5EF4-FFF2-40B4-BE49-F238E27FC236}">
                <a16:creationId xmlns:a16="http://schemas.microsoft.com/office/drawing/2014/main" xmlns="" id="{2D359611-5488-43D7-A2A6-E60DB2E1D872}"/>
              </a:ext>
            </a:extLst>
          </p:cNvPr>
          <p:cNvSpPr>
            <a:spLocks noGrp="1"/>
          </p:cNvSpPr>
          <p:nvPr>
            <p:ph type="body" sz="quarter" idx="18" hasCustomPrompt="1"/>
          </p:nvPr>
        </p:nvSpPr>
        <p:spPr>
          <a:xfrm>
            <a:off x="3596095" y="2943573"/>
            <a:ext cx="1273969" cy="800100"/>
          </a:xfrm>
        </p:spPr>
        <p:txBody>
          <a:bodyPr rtlCol="0">
            <a:normAutofit/>
          </a:bodyPr>
          <a:lstStyle>
            <a:lvl1pPr marL="0" indent="0">
              <a:buNone/>
              <a:defRPr sz="1600" b="1">
                <a:solidFill>
                  <a:schemeClr val="accent4"/>
                </a:solidFill>
                <a:latin typeface="+mn-lt"/>
              </a:defRPr>
            </a:lvl1pPr>
          </a:lstStyle>
          <a:p>
            <a:pPr lvl="0" rtl="0"/>
            <a:r>
              <a:rPr lang="fr-FR" noProof="0"/>
              <a:t>Modifiez les styles du texte du masque</a:t>
            </a:r>
          </a:p>
        </p:txBody>
      </p:sp>
      <p:sp>
        <p:nvSpPr>
          <p:cNvPr id="46" name="Espace réservé du texte 24">
            <a:extLst>
              <a:ext uri="{FF2B5EF4-FFF2-40B4-BE49-F238E27FC236}">
                <a16:creationId xmlns:a16="http://schemas.microsoft.com/office/drawing/2014/main" xmlns="" id="{F2182E7C-B18B-4F73-B0D1-86196D992B18}"/>
              </a:ext>
            </a:extLst>
          </p:cNvPr>
          <p:cNvSpPr>
            <a:spLocks noGrp="1"/>
          </p:cNvSpPr>
          <p:nvPr>
            <p:ph type="body" sz="quarter" idx="19" hasCustomPrompt="1"/>
          </p:nvPr>
        </p:nvSpPr>
        <p:spPr>
          <a:xfrm>
            <a:off x="5907717" y="2942030"/>
            <a:ext cx="2638408" cy="800100"/>
          </a:xfrm>
        </p:spPr>
        <p:txBody>
          <a:bodyPr rtlCol="0">
            <a:normAutofit/>
          </a:bodyPr>
          <a:lstStyle>
            <a:lvl1pPr marL="0" indent="0">
              <a:buNone/>
              <a:defRPr sz="1600" b="1">
                <a:solidFill>
                  <a:schemeClr val="accent4"/>
                </a:solidFill>
                <a:latin typeface="+mn-lt"/>
              </a:defRPr>
            </a:lvl1pPr>
          </a:lstStyle>
          <a:p>
            <a:pPr lvl="0" rtl="0"/>
            <a:r>
              <a:rPr lang="fr-FR" noProof="0"/>
              <a:t>Modifiez les styles du texte du masque</a:t>
            </a:r>
          </a:p>
        </p:txBody>
      </p:sp>
      <p:sp>
        <p:nvSpPr>
          <p:cNvPr id="48" name="Espace réservé du texte 24">
            <a:extLst>
              <a:ext uri="{FF2B5EF4-FFF2-40B4-BE49-F238E27FC236}">
                <a16:creationId xmlns:a16="http://schemas.microsoft.com/office/drawing/2014/main" xmlns="" id="{3D51A445-889E-44A8-AF12-58BC161D148C}"/>
              </a:ext>
            </a:extLst>
          </p:cNvPr>
          <p:cNvSpPr>
            <a:spLocks noGrp="1"/>
          </p:cNvSpPr>
          <p:nvPr>
            <p:ph type="body" sz="quarter" idx="20" hasCustomPrompt="1"/>
          </p:nvPr>
        </p:nvSpPr>
        <p:spPr>
          <a:xfrm>
            <a:off x="668792" y="5607548"/>
            <a:ext cx="2547938" cy="800100"/>
          </a:xfrm>
        </p:spPr>
        <p:txBody>
          <a:bodyPr rtlCol="0">
            <a:normAutofit/>
          </a:bodyPr>
          <a:lstStyle>
            <a:lvl1pPr marL="0" indent="0">
              <a:buNone/>
              <a:defRPr sz="1600" b="0">
                <a:solidFill>
                  <a:schemeClr val="accent3"/>
                </a:solidFill>
                <a:latin typeface="+mn-lt"/>
              </a:defRPr>
            </a:lvl1pPr>
          </a:lstStyle>
          <a:p>
            <a:pPr lvl="0" rtl="0"/>
            <a:r>
              <a:rPr lang="fr-FR" noProof="0"/>
              <a:t>Modifiez les styles du texte du masque</a:t>
            </a:r>
          </a:p>
        </p:txBody>
      </p:sp>
      <p:sp>
        <p:nvSpPr>
          <p:cNvPr id="49" name="Espace réservé du texte 24">
            <a:extLst>
              <a:ext uri="{FF2B5EF4-FFF2-40B4-BE49-F238E27FC236}">
                <a16:creationId xmlns:a16="http://schemas.microsoft.com/office/drawing/2014/main" xmlns="" id="{358BC44E-644D-4E21-A055-1178CD0D2698}"/>
              </a:ext>
            </a:extLst>
          </p:cNvPr>
          <p:cNvSpPr>
            <a:spLocks noGrp="1"/>
          </p:cNvSpPr>
          <p:nvPr>
            <p:ph type="body" sz="quarter" idx="21" hasCustomPrompt="1"/>
          </p:nvPr>
        </p:nvSpPr>
        <p:spPr>
          <a:xfrm>
            <a:off x="3596094" y="4909834"/>
            <a:ext cx="1273969" cy="800100"/>
          </a:xfrm>
        </p:spPr>
        <p:txBody>
          <a:bodyPr rtlCol="0">
            <a:normAutofit/>
          </a:bodyPr>
          <a:lstStyle>
            <a:lvl1pPr marL="0" indent="0">
              <a:buNone/>
              <a:defRPr sz="1600" b="0">
                <a:solidFill>
                  <a:schemeClr val="accent2"/>
                </a:solidFill>
                <a:latin typeface="+mn-lt"/>
              </a:defRPr>
            </a:lvl1pPr>
          </a:lstStyle>
          <a:p>
            <a:pPr lvl="0" rtl="0"/>
            <a:r>
              <a:rPr lang="fr-FR" noProof="0"/>
              <a:t>Modifiez les styles du texte du masque</a:t>
            </a:r>
          </a:p>
        </p:txBody>
      </p:sp>
      <p:sp>
        <p:nvSpPr>
          <p:cNvPr id="50" name="Espace réservé du texte 24">
            <a:extLst>
              <a:ext uri="{FF2B5EF4-FFF2-40B4-BE49-F238E27FC236}">
                <a16:creationId xmlns:a16="http://schemas.microsoft.com/office/drawing/2014/main" xmlns="" id="{32C60917-FE9C-4C02-976E-9F4DF95F1614}"/>
              </a:ext>
            </a:extLst>
          </p:cNvPr>
          <p:cNvSpPr>
            <a:spLocks noGrp="1"/>
          </p:cNvSpPr>
          <p:nvPr>
            <p:ph type="body" sz="quarter" idx="22" hasCustomPrompt="1"/>
          </p:nvPr>
        </p:nvSpPr>
        <p:spPr>
          <a:xfrm>
            <a:off x="5918035" y="4909834"/>
            <a:ext cx="2019704" cy="800100"/>
          </a:xfrm>
        </p:spPr>
        <p:txBody>
          <a:bodyPr rtlCol="0">
            <a:normAutofit/>
          </a:bodyPr>
          <a:lstStyle>
            <a:lvl1pPr marL="0" indent="0">
              <a:buNone/>
              <a:defRPr sz="1600" b="0">
                <a:solidFill>
                  <a:schemeClr val="accent2"/>
                </a:solidFill>
                <a:latin typeface="+mn-lt"/>
              </a:defRPr>
            </a:lvl1pPr>
          </a:lstStyle>
          <a:p>
            <a:pPr lvl="0" rtl="0"/>
            <a:r>
              <a:rPr lang="fr-FR" noProof="0"/>
              <a:t>Modifiez les styles du texte du masque</a:t>
            </a:r>
          </a:p>
        </p:txBody>
      </p:sp>
      <p:sp>
        <p:nvSpPr>
          <p:cNvPr id="55" name="Espace réservé d’image 12">
            <a:extLst>
              <a:ext uri="{FF2B5EF4-FFF2-40B4-BE49-F238E27FC236}">
                <a16:creationId xmlns:a16="http://schemas.microsoft.com/office/drawing/2014/main" xmlns="" id="{2535BC4C-3D36-473A-B9EF-EC6F3BA67113}"/>
              </a:ext>
            </a:extLst>
          </p:cNvPr>
          <p:cNvSpPr>
            <a:spLocks noGrp="1"/>
          </p:cNvSpPr>
          <p:nvPr>
            <p:ph type="pic" sz="quarter" idx="37" hasCustomPrompt="1"/>
          </p:nvPr>
        </p:nvSpPr>
        <p:spPr>
          <a:xfrm>
            <a:off x="668792" y="3816446"/>
            <a:ext cx="1227582" cy="1618488"/>
          </a:xfrm>
        </p:spPr>
        <p:txBody>
          <a:bodyPr rtlCol="0" anchor="ctr" anchorCtr="0">
            <a:noAutofit/>
          </a:bodyPr>
          <a:lstStyle>
            <a:lvl1pPr marL="0" indent="0" algn="ctr">
              <a:buNone/>
              <a:defRPr sz="1400">
                <a:solidFill>
                  <a:schemeClr val="accent4"/>
                </a:solidFill>
                <a:latin typeface="+mn-lt"/>
              </a:defRPr>
            </a:lvl1pPr>
          </a:lstStyle>
          <a:p>
            <a:pPr rtl="0"/>
            <a:r>
              <a:rPr lang="fr-FR" noProof="0"/>
              <a:t>Cliquez sur l’icône pour ajouter une image</a:t>
            </a:r>
          </a:p>
        </p:txBody>
      </p:sp>
      <p:sp>
        <p:nvSpPr>
          <p:cNvPr id="56" name="Espace réservé d’image 12">
            <a:extLst>
              <a:ext uri="{FF2B5EF4-FFF2-40B4-BE49-F238E27FC236}">
                <a16:creationId xmlns:a16="http://schemas.microsoft.com/office/drawing/2014/main" xmlns="" id="{A1E61843-0C1E-4581-98C1-C9247F7043AC}"/>
              </a:ext>
            </a:extLst>
          </p:cNvPr>
          <p:cNvSpPr>
            <a:spLocks noGrp="1"/>
          </p:cNvSpPr>
          <p:nvPr>
            <p:ph type="pic" sz="quarter" idx="38" hasCustomPrompt="1"/>
          </p:nvPr>
        </p:nvSpPr>
        <p:spPr>
          <a:xfrm>
            <a:off x="1942761" y="3816446"/>
            <a:ext cx="1227582" cy="1618488"/>
          </a:xfrm>
        </p:spPr>
        <p:txBody>
          <a:bodyPr rtlCol="0" anchor="ctr" anchorCtr="0">
            <a:noAutofit/>
          </a:bodyPr>
          <a:lstStyle>
            <a:lvl1pPr marL="0" indent="0" algn="ctr">
              <a:buNone/>
              <a:defRPr sz="1400">
                <a:solidFill>
                  <a:schemeClr val="accent4"/>
                </a:solidFill>
                <a:latin typeface="+mn-lt"/>
              </a:defRPr>
            </a:lvl1pPr>
          </a:lstStyle>
          <a:p>
            <a:pPr rtl="0"/>
            <a:r>
              <a:rPr lang="fr-FR" noProof="0"/>
              <a:t>Cliquez sur l’icône pour ajouter une image</a:t>
            </a:r>
          </a:p>
        </p:txBody>
      </p:sp>
      <p:sp>
        <p:nvSpPr>
          <p:cNvPr id="57" name="Espace réservé d’image 12">
            <a:extLst>
              <a:ext uri="{FF2B5EF4-FFF2-40B4-BE49-F238E27FC236}">
                <a16:creationId xmlns:a16="http://schemas.microsoft.com/office/drawing/2014/main" xmlns="" id="{F3B39F0E-B245-4510-8C07-0EC29B83F1BA}"/>
              </a:ext>
            </a:extLst>
          </p:cNvPr>
          <p:cNvSpPr>
            <a:spLocks noGrp="1"/>
          </p:cNvSpPr>
          <p:nvPr>
            <p:ph type="pic" sz="quarter" idx="43" hasCustomPrompt="1"/>
          </p:nvPr>
        </p:nvSpPr>
        <p:spPr>
          <a:xfrm>
            <a:off x="3596095" y="3816446"/>
            <a:ext cx="1536192" cy="896112"/>
          </a:xfrm>
        </p:spPr>
        <p:txBody>
          <a:bodyPr rtlCol="0" anchor="ctr" anchorCtr="0">
            <a:noAutofit/>
          </a:bodyPr>
          <a:lstStyle>
            <a:lvl1pPr marL="0" indent="0" algn="ctr">
              <a:buNone/>
              <a:defRPr sz="1400">
                <a:solidFill>
                  <a:schemeClr val="accent4"/>
                </a:solidFill>
                <a:latin typeface="+mn-lt"/>
              </a:defRPr>
            </a:lvl1pPr>
          </a:lstStyle>
          <a:p>
            <a:pPr rtl="0"/>
            <a:r>
              <a:rPr lang="fr-FR" noProof="0"/>
              <a:t>Cliquez sur l’icône pour ajouter une image</a:t>
            </a:r>
          </a:p>
        </p:txBody>
      </p:sp>
      <p:sp>
        <p:nvSpPr>
          <p:cNvPr id="58" name="Espace réservé d’image 9">
            <a:extLst>
              <a:ext uri="{FF2B5EF4-FFF2-40B4-BE49-F238E27FC236}">
                <a16:creationId xmlns:a16="http://schemas.microsoft.com/office/drawing/2014/main" xmlns="" id="{A9E755CD-1A38-4F75-A18E-2D31E4934C8A}"/>
              </a:ext>
            </a:extLst>
          </p:cNvPr>
          <p:cNvSpPr>
            <a:spLocks noGrp="1"/>
          </p:cNvSpPr>
          <p:nvPr>
            <p:ph type="pic" sz="quarter" idx="44" hasCustomPrompt="1"/>
          </p:nvPr>
        </p:nvSpPr>
        <p:spPr>
          <a:xfrm>
            <a:off x="5907716" y="3864572"/>
            <a:ext cx="1110996" cy="758952"/>
          </a:xfrm>
        </p:spPr>
        <p:txBody>
          <a:bodyPr rtlCol="0" anchor="ctr" anchorCtr="0">
            <a:normAutofit/>
          </a:bodyPr>
          <a:lstStyle>
            <a:lvl1pPr marL="0" indent="0" algn="ctr">
              <a:buNone/>
              <a:defRPr sz="1400">
                <a:solidFill>
                  <a:schemeClr val="accent4"/>
                </a:solidFill>
                <a:latin typeface="+mn-lt"/>
              </a:defRPr>
            </a:lvl1pPr>
          </a:lstStyle>
          <a:p>
            <a:pPr rtl="0"/>
            <a:r>
              <a:rPr lang="fr-FR" noProof="0"/>
              <a:t>Cliquez sur l’icône pour ajouter une image</a:t>
            </a:r>
          </a:p>
        </p:txBody>
      </p:sp>
      <p:sp>
        <p:nvSpPr>
          <p:cNvPr id="2" name="Titre 1">
            <a:extLst>
              <a:ext uri="{FF2B5EF4-FFF2-40B4-BE49-F238E27FC236}">
                <a16:creationId xmlns:a16="http://schemas.microsoft.com/office/drawing/2014/main" xmlns="" id="{1C750AC0-7255-417F-919C-19DF42857E05}"/>
              </a:ext>
            </a:extLst>
          </p:cNvPr>
          <p:cNvSpPr>
            <a:spLocks noGrp="1"/>
          </p:cNvSpPr>
          <p:nvPr>
            <p:ph type="title" hasCustomPrompt="1"/>
          </p:nvPr>
        </p:nvSpPr>
        <p:spPr>
          <a:xfrm>
            <a:off x="0" y="365125"/>
            <a:ext cx="5932170" cy="1069848"/>
          </a:xfrm>
          <a:gradFill>
            <a:gsLst>
              <a:gs pos="0">
                <a:schemeClr val="accent2"/>
              </a:gs>
              <a:gs pos="100000">
                <a:schemeClr val="accent1"/>
              </a:gs>
            </a:gsLst>
            <a:lin ang="10800000" scaled="1"/>
          </a:gradFill>
        </p:spPr>
        <p:txBody>
          <a:bodyPr lIns="900000" rtlCol="0"/>
          <a:lstStyle>
            <a:lvl1pPr>
              <a:defRPr>
                <a:solidFill>
                  <a:schemeClr val="bg1"/>
                </a:solidFill>
              </a:defRPr>
            </a:lvl1pPr>
          </a:lstStyle>
          <a:p>
            <a:pPr rtl="0"/>
            <a:r>
              <a:rPr lang="fr-FR" noProof="0"/>
              <a:t>Comment utiliser ce modèle</a:t>
            </a:r>
          </a:p>
        </p:txBody>
      </p:sp>
    </p:spTree>
    <p:extLst>
      <p:ext uri="{BB962C8B-B14F-4D97-AF65-F5344CB8AC3E}">
        <p14:creationId xmlns="" xmlns:p14="http://schemas.microsoft.com/office/powerpoint/2010/main" val="2464497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475F3DE-FA58-457E-AD1E-FFC232A8A5DD}" type="datetime1">
              <a:rPr lang="fr-FR" smtClean="0"/>
              <a:pPr/>
              <a:t>16/11/2020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B85406-D86B-4A1F-9D6A-CE2962366382}" type="slidenum">
              <a:rPr lang="fr-FR" smtClean="0"/>
              <a:pPr/>
              <a:t>‹N°›</a:t>
            </a:fld>
            <a:endParaRPr lang="fr-F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DDF51CB-DC35-45D6-B895-C8AB4360553B}" type="datetime1">
              <a:rPr lang="fr-FR" smtClean="0"/>
              <a:pPr/>
              <a:t>16/11/2020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B85406-D86B-4A1F-9D6A-CE2962366382}" type="slidenum">
              <a:rPr lang="fr-FR" smtClean="0"/>
              <a:pPr/>
              <a:t>‹N°›</a:t>
            </a:fld>
            <a:endParaRPr lang="fr-FR"/>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A7060CD-E26E-4CD0-A53F-7B43E41F266B}" type="datetime1">
              <a:rPr lang="fr-FR" smtClean="0"/>
              <a:pPr/>
              <a:t>16/11/2020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B85406-D86B-4A1F-9D6A-CE2962366382}" type="slidenum">
              <a:rPr lang="fr-FR" smtClean="0"/>
              <a:pPr/>
              <a:t>‹N°›</a:t>
            </a:fld>
            <a:endParaRPr lang="fr-FR"/>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BC5E391-017D-4D61-95C3-3987F29ABEF9}" type="datetime1">
              <a:rPr lang="fr-FR" smtClean="0"/>
              <a:pPr/>
              <a:t>16/11/2020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BB85406-D86B-4A1F-9D6A-CE2962366382}" type="slidenum">
              <a:rPr lang="fr-FR" smtClean="0"/>
              <a:pPr/>
              <a:t>‹N°›</a:t>
            </a:fld>
            <a:endParaRPr lang="fr-FR"/>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8CEA091-7AE1-4101-9B85-E02452BD1524}" type="datetime1">
              <a:rPr lang="fr-FR" smtClean="0"/>
              <a:pPr/>
              <a:t>16/11/2020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BB85406-D86B-4A1F-9D6A-CE2962366382}" type="slidenum">
              <a:rPr lang="fr-FR" smtClean="0"/>
              <a:pPr/>
              <a:t>‹N°›</a:t>
            </a:fld>
            <a:endParaRPr lang="fr-FR"/>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4BB4DAF-15AA-4624-A8A5-954FD36AF317}" type="datetime1">
              <a:rPr lang="fr-FR" smtClean="0"/>
              <a:pPr/>
              <a:t>16/11/2020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BB85406-D86B-4A1F-9D6A-CE2962366382}" type="slidenum">
              <a:rPr lang="fr-FR" smtClean="0"/>
              <a:pPr/>
              <a:t>‹N°›</a:t>
            </a:fld>
            <a:endParaRPr lang="fr-FR"/>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47A1AAF-3CA2-4B36-AF92-8230B326C77B}" type="datetime1">
              <a:rPr lang="fr-FR" smtClean="0"/>
              <a:pPr/>
              <a:t>16/11/2020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B85406-D86B-4A1F-9D6A-CE2962366382}" type="slidenum">
              <a:rPr lang="fr-FR" smtClean="0"/>
              <a:pPr/>
              <a:t>‹N°›</a:t>
            </a:fld>
            <a:endParaRPr lang="fr-FR"/>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7D3368E-3FC5-4E19-9A99-D0F6724376A3}" type="datetime1">
              <a:rPr lang="fr-FR" smtClean="0"/>
              <a:pPr/>
              <a:t>16/11/2020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B85406-D86B-4A1F-9D6A-CE2962366382}" type="slidenum">
              <a:rPr lang="fr-FR" smtClean="0"/>
              <a:pPr/>
              <a:t>‹N°›</a:t>
            </a:fld>
            <a:endParaRPr lang="fr-FR"/>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A1C136-9696-4199-AEAB-2811CFAE048F}" type="datetime1">
              <a:rPr lang="fr-FR" smtClean="0"/>
              <a:pPr/>
              <a:t>16/11/2020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85406-D86B-4A1F-9D6A-CE296236638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s://www.theobule.org/video/elie-et-la-brise-legere/168" TargetMode="External"/><Relationship Id="rId5" Type="http://schemas.openxmlformats.org/officeDocument/2006/relationships/hyperlink" Target="https://www.theobule.org/video/david-et-goliath/269" TargetMode="Externa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s://www.theobule.org/video/misericorde-pour-ninive/182" TargetMode="External"/><Relationship Id="rId5" Type="http://schemas.openxmlformats.org/officeDocument/2006/relationships/image" Target="../media/image27.pn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hyperlink" Target="https://www.theobule.org/video/c-est-quoi-un-prophete/385" TargetMode="Externa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hyperlink" Target="https://www.youtube.com/watch?v=ylXkL34cbu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www.theobule.org/video/la-vocation-d-abraham-gn-12-1-7-15-1-6-16-1-17-2-6-8b/35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0" y="0"/>
            <a:ext cx="9144000" cy="1714488"/>
          </a:xfrm>
          <a:prstGeom prst="rect">
            <a:avLst/>
          </a:prstGeom>
          <a:gradFill flip="none" rotWithShape="1">
            <a:gsLst>
              <a:gs pos="0">
                <a:srgbClr val="CCFF66">
                  <a:shade val="30000"/>
                  <a:satMod val="115000"/>
                </a:srgbClr>
              </a:gs>
              <a:gs pos="50000">
                <a:srgbClr val="CCFF66">
                  <a:shade val="67500"/>
                  <a:satMod val="115000"/>
                </a:srgbClr>
              </a:gs>
              <a:gs pos="100000">
                <a:srgbClr val="CCFF66">
                  <a:shade val="100000"/>
                  <a:satMod val="115000"/>
                </a:srgbClr>
              </a:gs>
            </a:gsLst>
            <a:lin ang="5400000" scaled="1"/>
            <a:tileRect/>
          </a:gra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accent2">
                    <a:lumMod val="75000"/>
                  </a:schemeClr>
                </a:solidFill>
                <a:effectLst/>
                <a:uLnTx/>
                <a:uFillTx/>
                <a:latin typeface="+mj-lt"/>
                <a:ea typeface="+mj-ea"/>
                <a:cs typeface="+mj-cs"/>
              </a:rPr>
              <a:t>      </a:t>
            </a:r>
          </a:p>
        </p:txBody>
      </p:sp>
      <p:sp>
        <p:nvSpPr>
          <p:cNvPr id="4" name="Espace réservé du numéro de diapositive 3"/>
          <p:cNvSpPr>
            <a:spLocks noGrp="1"/>
          </p:cNvSpPr>
          <p:nvPr>
            <p:ph type="sldNum" sz="quarter" idx="12"/>
          </p:nvPr>
        </p:nvSpPr>
        <p:spPr>
          <a:xfrm>
            <a:off x="8358214" y="6356350"/>
            <a:ext cx="357190" cy="365125"/>
          </a:xfrm>
          <a:noFill/>
        </p:spPr>
        <p:txBody>
          <a:bodyPr/>
          <a:lstStyle/>
          <a:p>
            <a:fld id="{6A8E09CC-C70E-4370-9E5D-E474BD27C88F}" type="slidenum">
              <a:rPr lang="fr-FR" smtClean="0"/>
              <a:pPr/>
              <a:t>1</a:t>
            </a:fld>
            <a:endParaRPr lang="fr-FR" dirty="0"/>
          </a:p>
        </p:txBody>
      </p:sp>
      <p:pic>
        <p:nvPicPr>
          <p:cNvPr id="5" name="Espace réservé pour une image  15"/>
          <p:cNvPicPr>
            <a:picLocks noGrp="1" noChangeAspect="1"/>
          </p:cNvPicPr>
          <p:nvPr>
            <p:ph idx="1"/>
          </p:nvPr>
        </p:nvPicPr>
        <p:blipFill>
          <a:blip r:embed="rId2">
            <a:extLst>
              <a:ext uri="{28A0092B-C50C-407E-A947-70E740481C1C}">
                <a14:useLocalDpi xmlns:a14="http://schemas.microsoft.com/office/drawing/2010/main" xmlns="" val="0"/>
              </a:ext>
            </a:extLst>
          </a:blip>
          <a:srcRect l="16805" r="16805"/>
          <a:stretch>
            <a:fillRect/>
          </a:stretch>
        </p:blipFill>
        <p:spPr>
          <a:xfrm rot="835488">
            <a:off x="-767278" y="2389378"/>
            <a:ext cx="4272886" cy="3644719"/>
          </a:xfrm>
          <a:prstGeom prst="rect">
            <a:avLst/>
          </a:prstGeom>
          <a:solidFill>
            <a:srgbClr val="000000">
              <a:shade val="95000"/>
            </a:srgbClr>
          </a:solidFill>
          <a:ln w="444500" cap="sq">
            <a:solidFill>
              <a:srgbClr val="99FF33"/>
            </a:solidFill>
            <a:miter lim="800000"/>
          </a:ln>
          <a:effectLst>
            <a:outerShdw blurRad="254000" dist="190500" dir="2700000" sy="90000" algn="bl" rotWithShape="0">
              <a:srgbClr val="000000">
                <a:alpha val="40000"/>
              </a:srgbClr>
            </a:outerShdw>
          </a:effectLst>
        </p:spPr>
      </p:pic>
      <p:sp>
        <p:nvSpPr>
          <p:cNvPr id="7" name="Espace réservé du texte 6">
            <a:extLst>
              <a:ext uri="{FF2B5EF4-FFF2-40B4-BE49-F238E27FC236}">
                <a16:creationId xmlns:a16="http://schemas.microsoft.com/office/drawing/2014/main" xmlns="" id="{7671E014-38A6-4604-84E2-0E92500FBC52}"/>
              </a:ext>
            </a:extLst>
          </p:cNvPr>
          <p:cNvSpPr txBox="1">
            <a:spLocks/>
          </p:cNvSpPr>
          <p:nvPr/>
        </p:nvSpPr>
        <p:spPr>
          <a:xfrm rot="561393">
            <a:off x="4409073" y="5120211"/>
            <a:ext cx="5223068" cy="462704"/>
          </a:xfrm>
          <a:prstGeom prst="flowChartOnlineStorage">
            <a:avLst/>
          </a:pr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8100000" scaled="1"/>
            <a:tileRect/>
          </a:gradFill>
        </p:spPr>
        <p:txBody>
          <a:bodyPr rtlCol="0">
            <a:noAutofit/>
          </a:bodyPr>
          <a:lstStyle/>
          <a:p>
            <a:pPr marL="274320" lvl="0" indent="-274320">
              <a:spcBef>
                <a:spcPct val="20000"/>
              </a:spcBef>
              <a:buClr>
                <a:schemeClr val="accent3"/>
              </a:buClr>
              <a:buSzPct val="95000"/>
            </a:pPr>
            <a:r>
              <a:rPr lang="fr-FR" sz="2800" dirty="0" smtClean="0">
                <a:solidFill>
                  <a:schemeClr val="bg1">
                    <a:lumMod val="85000"/>
                  </a:schemeClr>
                </a:solidFill>
                <a:latin typeface="+mj-lt"/>
              </a:rPr>
              <a:t>TEMPS </a:t>
            </a:r>
            <a:r>
              <a:rPr lang="fr-FR" sz="2800" dirty="0">
                <a:solidFill>
                  <a:schemeClr val="bg1">
                    <a:lumMod val="85000"/>
                  </a:schemeClr>
                </a:solidFill>
                <a:latin typeface="+mj-lt"/>
              </a:rPr>
              <a:t>D</a:t>
            </a:r>
            <a:r>
              <a:rPr lang="fr-FR" sz="2800" dirty="0" smtClean="0">
                <a:solidFill>
                  <a:schemeClr val="bg1">
                    <a:lumMod val="85000"/>
                  </a:schemeClr>
                </a:solidFill>
                <a:latin typeface="+mj-lt"/>
              </a:rPr>
              <a:t>’EQUIPE 2A</a:t>
            </a:r>
            <a:endParaRPr kumimoji="0" lang="fr-FR" sz="2800" b="0" i="0" u="none" strike="noStrike" kern="1200" cap="none" spc="0" normalizeH="0" baseline="0" noProof="0" dirty="0">
              <a:ln>
                <a:noFill/>
              </a:ln>
              <a:solidFill>
                <a:schemeClr val="bg1">
                  <a:lumMod val="85000"/>
                </a:schemeClr>
              </a:solidFill>
              <a:effectLst/>
              <a:uLnTx/>
              <a:uFillTx/>
              <a:latin typeface="+mj-lt"/>
              <a:ea typeface="+mn-ea"/>
              <a:cs typeface="+mn-cs"/>
            </a:endParaRPr>
          </a:p>
        </p:txBody>
      </p:sp>
      <p:sp>
        <p:nvSpPr>
          <p:cNvPr id="8" name="Titre 1"/>
          <p:cNvSpPr>
            <a:spLocks noGrp="1"/>
          </p:cNvSpPr>
          <p:nvPr>
            <p:ph type="title"/>
          </p:nvPr>
        </p:nvSpPr>
        <p:spPr>
          <a:xfrm rot="1134514">
            <a:off x="4791052" y="2330735"/>
            <a:ext cx="4052538" cy="1496711"/>
          </a:xfrm>
          <a:solidFill>
            <a:srgbClr val="0094C8"/>
          </a:solidFill>
        </p:spPr>
        <p:txBody>
          <a:bodyPr>
            <a:noAutofit/>
          </a:bodyPr>
          <a:lstStyle/>
          <a:p>
            <a:pPr algn="ctr"/>
            <a:r>
              <a:rPr lang="fr-FR" sz="4000" dirty="0" smtClean="0">
                <a:solidFill>
                  <a:schemeClr val="bg1"/>
                </a:solidFill>
              </a:rPr>
              <a:t>DEVENEZ CE QUE VOUS RECEVEZ</a:t>
            </a:r>
            <a:endParaRPr lang="fr-FR" sz="4000" dirty="0">
              <a:solidFill>
                <a:schemeClr val="tx1"/>
              </a:solidFill>
            </a:endParaRPr>
          </a:p>
        </p:txBody>
      </p:sp>
      <p:sp>
        <p:nvSpPr>
          <p:cNvPr id="6" name="Sous-titre 2"/>
          <p:cNvSpPr txBox="1">
            <a:spLocks/>
          </p:cNvSpPr>
          <p:nvPr/>
        </p:nvSpPr>
        <p:spPr>
          <a:xfrm rot="20827931">
            <a:off x="-1113" y="613471"/>
            <a:ext cx="5000077" cy="519235"/>
          </a:xfrm>
          <a:prstGeom prst="homePlate">
            <a:avLst/>
          </a:prstGeom>
          <a:solidFill>
            <a:srgbClr val="FFCF37"/>
          </a:solidFill>
        </p:spPr>
        <p:txBody>
          <a:bodyPr vert="horz">
            <a:normAutofit fontScale="85000" lnSpcReduction="10000"/>
          </a:bodyPr>
          <a:lstStyle/>
          <a:p>
            <a:pPr marL="274320" lvl="0" indent="-274320" algn="ctr">
              <a:spcBef>
                <a:spcPct val="20000"/>
              </a:spcBef>
              <a:buClr>
                <a:schemeClr val="accent3"/>
              </a:buClr>
              <a:buSzPct val="95000"/>
              <a:buFont typeface="Wingdings 2"/>
              <a:buChar char=""/>
            </a:pPr>
            <a:r>
              <a:rPr lang="fr-FR" sz="2800" dirty="0" smtClean="0">
                <a:latin typeface="+mj-lt"/>
              </a:rPr>
              <a:t>Préparation 1</a:t>
            </a:r>
            <a:r>
              <a:rPr lang="fr-FR" sz="2800" baseline="30000" dirty="0" smtClean="0">
                <a:latin typeface="+mj-lt"/>
              </a:rPr>
              <a:t>ère</a:t>
            </a:r>
            <a:r>
              <a:rPr lang="fr-FR" sz="2800" dirty="0" smtClean="0">
                <a:latin typeface="+mj-lt"/>
              </a:rPr>
              <a:t> des Communions</a:t>
            </a:r>
            <a:endParaRPr kumimoji="0" lang="fr-FR" sz="2800" b="0" i="0" u="none" strike="noStrike" kern="1200" cap="none" spc="0" normalizeH="0" baseline="0" noProof="0" dirty="0">
              <a:ln>
                <a:noFill/>
              </a:ln>
              <a:solidFill>
                <a:schemeClr val="tx1"/>
              </a:solidFill>
              <a:effectLst/>
              <a:uLnTx/>
              <a:uFillTx/>
              <a:latin typeface="+mj-lt"/>
              <a:ea typeface="+mn-ea"/>
              <a:cs typeface="+mn-cs"/>
            </a:endParaRPr>
          </a:p>
        </p:txBody>
      </p:sp>
      <p:sp>
        <p:nvSpPr>
          <p:cNvPr id="12" name="Carré corné 11"/>
          <p:cNvSpPr/>
          <p:nvPr/>
        </p:nvSpPr>
        <p:spPr>
          <a:xfrm rot="953762">
            <a:off x="6771498" y="29711"/>
            <a:ext cx="1418358" cy="1131208"/>
          </a:xfrm>
          <a:prstGeom prst="foldedCorner">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solidFill>
                <a:schemeClr val="tx1">
                  <a:lumMod val="65000"/>
                  <a:lumOff val="35000"/>
                </a:schemeClr>
              </a:solidFill>
            </a:endParaRPr>
          </a:p>
          <a:p>
            <a:pPr algn="ctr"/>
            <a:r>
              <a:rPr lang="fr-FR" dirty="0" smtClean="0">
                <a:solidFill>
                  <a:schemeClr val="bg1"/>
                </a:solidFill>
              </a:rPr>
              <a:t>2020/2021</a:t>
            </a:r>
          </a:p>
          <a:p>
            <a:r>
              <a:rPr lang="fr-FR" dirty="0">
                <a:solidFill>
                  <a:schemeClr val="bg1"/>
                </a:solidFill>
              </a:rPr>
              <a:t> </a:t>
            </a:r>
            <a:r>
              <a:rPr lang="fr-FR" dirty="0" smtClean="0">
                <a:solidFill>
                  <a:schemeClr val="bg1"/>
                </a:solidFill>
              </a:rPr>
              <a:t>   Etape 2</a:t>
            </a:r>
            <a:endParaRPr lang="fr-FR" dirty="0">
              <a:solidFill>
                <a:schemeClr val="bg1"/>
              </a:solidFill>
            </a:endParaRPr>
          </a:p>
        </p:txBody>
      </p:sp>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7" descr="Livre ouvert.jpg"/>
          <p:cNvPicPr>
            <a:picLocks noChangeAspect="1"/>
          </p:cNvPicPr>
          <p:nvPr/>
        </p:nvPicPr>
        <p:blipFill>
          <a:blip r:embed="rId2">
            <a:duotone>
              <a:schemeClr val="accent3">
                <a:shade val="45000"/>
                <a:satMod val="135000"/>
              </a:schemeClr>
              <a:prstClr val="white"/>
            </a:duotone>
          </a:blip>
          <a:stretch>
            <a:fillRect/>
          </a:stretch>
        </p:blipFill>
        <p:spPr>
          <a:xfrm>
            <a:off x="49685" y="-1"/>
            <a:ext cx="9094315" cy="6858001"/>
          </a:xfrm>
          <a:prstGeom prst="rect">
            <a:avLst/>
          </a:prstGeom>
        </p:spPr>
      </p:pic>
      <p:sp>
        <p:nvSpPr>
          <p:cNvPr id="4" name="Espace réservé du numéro de diapositive 3"/>
          <p:cNvSpPr>
            <a:spLocks noGrp="1"/>
          </p:cNvSpPr>
          <p:nvPr>
            <p:ph type="sldNum" sz="quarter" idx="12"/>
          </p:nvPr>
        </p:nvSpPr>
        <p:spPr>
          <a:xfrm>
            <a:off x="8072462" y="6000768"/>
            <a:ext cx="633402" cy="285752"/>
          </a:xfrm>
          <a:prstGeom prst="parallelogram">
            <a:avLst/>
          </a:prstGeom>
          <a:solidFill>
            <a:schemeClr val="accent6"/>
          </a:solidFill>
        </p:spPr>
        <p:txBody>
          <a:bodyPr/>
          <a:lstStyle/>
          <a:p>
            <a:fld id="{4BB85406-D86B-4A1F-9D6A-CE2962366382}" type="slidenum">
              <a:rPr lang="fr-FR" smtClean="0">
                <a:solidFill>
                  <a:schemeClr val="bg1"/>
                </a:solidFill>
              </a:rPr>
              <a:pPr/>
              <a:t>10</a:t>
            </a:fld>
            <a:endParaRPr lang="fr-FR" dirty="0">
              <a:solidFill>
                <a:schemeClr val="bg1"/>
              </a:solidFill>
            </a:endParaRPr>
          </a:p>
        </p:txBody>
      </p:sp>
      <p:pic>
        <p:nvPicPr>
          <p:cNvPr id="9" name="Espace réservé du contenu 3" descr="018-yo-david-goliath.jpg"/>
          <p:cNvPicPr>
            <a:picLocks noChangeAspect="1"/>
          </p:cNvPicPr>
          <p:nvPr/>
        </p:nvPicPr>
        <p:blipFill>
          <a:blip r:embed="rId3"/>
          <a:stretch>
            <a:fillRect/>
          </a:stretch>
        </p:blipFill>
        <p:spPr>
          <a:xfrm>
            <a:off x="518100" y="1000108"/>
            <a:ext cx="3592428" cy="2500330"/>
          </a:xfrm>
          <a:prstGeom prst="rect">
            <a:avLst/>
          </a:prstGeom>
          <a:ln>
            <a:noFill/>
          </a:ln>
          <a:effectLst>
            <a:outerShdw blurRad="190500" algn="tl" rotWithShape="0">
              <a:srgbClr val="000000">
                <a:alpha val="70000"/>
              </a:srgbClr>
            </a:outerShdw>
          </a:effectLst>
        </p:spPr>
      </p:pic>
      <p:sp>
        <p:nvSpPr>
          <p:cNvPr id="12" name="Titre 1"/>
          <p:cNvSpPr txBox="1">
            <a:spLocks/>
          </p:cNvSpPr>
          <p:nvPr/>
        </p:nvSpPr>
        <p:spPr>
          <a:xfrm>
            <a:off x="1071538" y="428604"/>
            <a:ext cx="2928958" cy="28575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1600" b="0" i="0" u="none" strike="noStrike" kern="1200" cap="none" spc="0" normalizeH="0" baseline="0" noProof="0" dirty="0" smtClean="0">
                <a:ln>
                  <a:noFill/>
                </a:ln>
                <a:solidFill>
                  <a:schemeClr val="tx2"/>
                </a:solidFill>
                <a:effectLst/>
                <a:uLnTx/>
                <a:uFillTx/>
                <a:latin typeface="+mj-lt"/>
                <a:ea typeface="+mj-ea"/>
                <a:cs typeface="+mj-cs"/>
              </a:rPr>
              <a:t>« Ma force c’est le Seigneur… »</a:t>
            </a:r>
            <a:endParaRPr kumimoji="0" lang="fr-FR" sz="16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re 1"/>
          <p:cNvSpPr txBox="1">
            <a:spLocks/>
          </p:cNvSpPr>
          <p:nvPr/>
        </p:nvSpPr>
        <p:spPr>
          <a:xfrm>
            <a:off x="4929190" y="428604"/>
            <a:ext cx="3286148" cy="28575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1600" b="0" i="0" u="none" strike="noStrike" kern="1200" cap="none" spc="0" normalizeH="0" baseline="0" noProof="0" dirty="0" smtClean="0">
                <a:ln>
                  <a:noFill/>
                </a:ln>
                <a:solidFill>
                  <a:schemeClr val="tx2"/>
                </a:solidFill>
                <a:effectLst/>
                <a:uLnTx/>
                <a:uFillTx/>
                <a:latin typeface="+mj-lt"/>
                <a:ea typeface="+mj-ea"/>
                <a:cs typeface="+mj-cs"/>
              </a:rPr>
              <a:t>« Dieu</a:t>
            </a:r>
            <a:r>
              <a:rPr kumimoji="0" lang="fr-FR" sz="1600" b="0" i="0" u="none" strike="noStrike" kern="1200" cap="none" spc="0" normalizeH="0" noProof="0" dirty="0" smtClean="0">
                <a:ln>
                  <a:noFill/>
                </a:ln>
                <a:solidFill>
                  <a:schemeClr val="tx2"/>
                </a:solidFill>
                <a:effectLst/>
                <a:uLnTx/>
                <a:uFillTx/>
                <a:latin typeface="+mj-lt"/>
                <a:ea typeface="+mj-ea"/>
                <a:cs typeface="+mj-cs"/>
              </a:rPr>
              <a:t> n’est pas dans l’ouragan … »</a:t>
            </a:r>
            <a:endParaRPr kumimoji="0" lang="fr-FR" sz="1600" b="0" i="0" u="none" strike="noStrike" kern="1200" cap="none" spc="0" normalizeH="0" baseline="0" noProof="0" dirty="0">
              <a:ln>
                <a:noFill/>
              </a:ln>
              <a:solidFill>
                <a:schemeClr val="tx2"/>
              </a:solidFill>
              <a:effectLst/>
              <a:uLnTx/>
              <a:uFillTx/>
              <a:latin typeface="+mj-lt"/>
              <a:ea typeface="+mj-ea"/>
              <a:cs typeface="+mj-cs"/>
            </a:endParaRPr>
          </a:p>
        </p:txBody>
      </p:sp>
      <p:pic>
        <p:nvPicPr>
          <p:cNvPr id="37890" name="Picture 2"/>
          <p:cNvPicPr>
            <a:picLocks noChangeAspect="1" noChangeArrowheads="1"/>
          </p:cNvPicPr>
          <p:nvPr/>
        </p:nvPicPr>
        <p:blipFill>
          <a:blip r:embed="rId4" cstate="print"/>
          <a:srcRect/>
          <a:stretch>
            <a:fillRect/>
          </a:stretch>
        </p:blipFill>
        <p:spPr bwMode="auto">
          <a:xfrm>
            <a:off x="4853124" y="1071546"/>
            <a:ext cx="3858152" cy="2428892"/>
          </a:xfrm>
          <a:prstGeom prst="rect">
            <a:avLst/>
          </a:prstGeom>
          <a:noFill/>
          <a:ln w="9525">
            <a:noFill/>
            <a:miter lim="800000"/>
            <a:headEnd/>
            <a:tailEnd/>
          </a:ln>
          <a:effectLst/>
        </p:spPr>
      </p:pic>
      <p:sp>
        <p:nvSpPr>
          <p:cNvPr id="24" name="Rectangle 23"/>
          <p:cNvSpPr/>
          <p:nvPr/>
        </p:nvSpPr>
        <p:spPr>
          <a:xfrm>
            <a:off x="5072066" y="4643446"/>
            <a:ext cx="3500462" cy="1357322"/>
          </a:xfrm>
          <a:prstGeom prst="wedgeRectCallout">
            <a:avLst>
              <a:gd name="adj1" fmla="val -58392"/>
              <a:gd name="adj2" fmla="val 21963"/>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solidFill>
                  <a:schemeClr val="tx1"/>
                </a:solidFill>
              </a:rPr>
              <a:t>Qu’est ce que je retiens </a:t>
            </a:r>
          </a:p>
          <a:p>
            <a:pPr algn="ctr"/>
            <a:r>
              <a:rPr lang="fr-FR" dirty="0" smtClean="0">
                <a:solidFill>
                  <a:schemeClr val="tx1"/>
                </a:solidFill>
              </a:rPr>
              <a:t>de ce que Dieu dit ou fait   ?</a:t>
            </a:r>
          </a:p>
          <a:p>
            <a:pPr algn="ctr"/>
            <a:r>
              <a:rPr lang="fr-FR" dirty="0" smtClean="0">
                <a:solidFill>
                  <a:schemeClr val="tx1"/>
                </a:solidFill>
              </a:rPr>
              <a:t>Si jamais j’oublie, je pourrai toujours lire les pages 24-25; 30-31 </a:t>
            </a:r>
          </a:p>
        </p:txBody>
      </p:sp>
      <p:sp>
        <p:nvSpPr>
          <p:cNvPr id="26" name="Rectangle 25"/>
          <p:cNvSpPr/>
          <p:nvPr/>
        </p:nvSpPr>
        <p:spPr>
          <a:xfrm>
            <a:off x="714348" y="4071942"/>
            <a:ext cx="3571900" cy="461665"/>
          </a:xfrm>
          <a:prstGeom prst="rect">
            <a:avLst/>
          </a:prstGeom>
        </p:spPr>
        <p:txBody>
          <a:bodyPr wrap="square">
            <a:spAutoFit/>
          </a:bodyPr>
          <a:lstStyle/>
          <a:p>
            <a:r>
              <a:rPr lang="fr-FR" sz="1200" dirty="0" smtClean="0">
                <a:hlinkClick r:id="rId5"/>
              </a:rPr>
              <a:t>https://www.theobule.org/video/david-et-goliath/269</a:t>
            </a:r>
            <a:endParaRPr lang="fr-FR" sz="1200" dirty="0" smtClean="0"/>
          </a:p>
          <a:p>
            <a:endParaRPr lang="fr-FR" sz="1200" dirty="0"/>
          </a:p>
        </p:txBody>
      </p:sp>
      <p:sp>
        <p:nvSpPr>
          <p:cNvPr id="27" name="Rectangle 26"/>
          <p:cNvSpPr/>
          <p:nvPr/>
        </p:nvSpPr>
        <p:spPr>
          <a:xfrm>
            <a:off x="4786314" y="4071942"/>
            <a:ext cx="3929058" cy="553998"/>
          </a:xfrm>
          <a:prstGeom prst="rect">
            <a:avLst/>
          </a:prstGeom>
        </p:spPr>
        <p:txBody>
          <a:bodyPr wrap="square">
            <a:spAutoFit/>
          </a:bodyPr>
          <a:lstStyle/>
          <a:p>
            <a:r>
              <a:rPr lang="fr-FR" sz="1200" dirty="0" smtClean="0">
                <a:hlinkClick r:id="rId6"/>
              </a:rPr>
              <a:t>https://www.theobule.org/video/elie-et-la-brise-legere/168</a:t>
            </a:r>
            <a:endParaRPr lang="fr-FR" sz="1200" dirty="0" smtClean="0"/>
          </a:p>
          <a:p>
            <a:endParaRPr lang="fr-FR" dirty="0"/>
          </a:p>
        </p:txBody>
      </p:sp>
      <p:pic>
        <p:nvPicPr>
          <p:cNvPr id="29" name="Picture 2"/>
          <p:cNvPicPr>
            <a:picLocks noChangeAspect="1" noChangeArrowheads="1"/>
          </p:cNvPicPr>
          <p:nvPr/>
        </p:nvPicPr>
        <p:blipFill>
          <a:blip r:embed="rId7" cstate="print"/>
          <a:srcRect/>
          <a:stretch>
            <a:fillRect/>
          </a:stretch>
        </p:blipFill>
        <p:spPr bwMode="auto">
          <a:xfrm flipH="1">
            <a:off x="1714480" y="4786322"/>
            <a:ext cx="1556864" cy="1196965"/>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7" descr="Livre ouvert.jpg"/>
          <p:cNvPicPr>
            <a:picLocks noChangeAspect="1"/>
          </p:cNvPicPr>
          <p:nvPr/>
        </p:nvPicPr>
        <p:blipFill>
          <a:blip r:embed="rId2">
            <a:duotone>
              <a:schemeClr val="accent3">
                <a:shade val="45000"/>
                <a:satMod val="135000"/>
              </a:schemeClr>
              <a:prstClr val="white"/>
            </a:duotone>
          </a:blip>
          <a:stretch>
            <a:fillRect/>
          </a:stretch>
        </p:blipFill>
        <p:spPr>
          <a:xfrm>
            <a:off x="49685" y="-1"/>
            <a:ext cx="9094315" cy="6858001"/>
          </a:xfrm>
          <a:prstGeom prst="rect">
            <a:avLst/>
          </a:prstGeom>
        </p:spPr>
      </p:pic>
      <p:sp>
        <p:nvSpPr>
          <p:cNvPr id="4" name="Espace réservé du numéro de diapositive 3"/>
          <p:cNvSpPr>
            <a:spLocks noGrp="1"/>
          </p:cNvSpPr>
          <p:nvPr>
            <p:ph type="sldNum" sz="quarter" idx="12"/>
          </p:nvPr>
        </p:nvSpPr>
        <p:spPr>
          <a:xfrm>
            <a:off x="8072462" y="6000768"/>
            <a:ext cx="633402" cy="285752"/>
          </a:xfrm>
          <a:prstGeom prst="parallelogram">
            <a:avLst/>
          </a:prstGeom>
          <a:solidFill>
            <a:schemeClr val="accent6"/>
          </a:solidFill>
        </p:spPr>
        <p:txBody>
          <a:bodyPr/>
          <a:lstStyle/>
          <a:p>
            <a:fld id="{4BB85406-D86B-4A1F-9D6A-CE2962366382}" type="slidenum">
              <a:rPr lang="fr-FR" smtClean="0">
                <a:solidFill>
                  <a:schemeClr val="bg1"/>
                </a:solidFill>
              </a:rPr>
              <a:pPr/>
              <a:t>11</a:t>
            </a:fld>
            <a:endParaRPr lang="fr-FR" dirty="0">
              <a:solidFill>
                <a:schemeClr val="bg1"/>
              </a:solidFill>
            </a:endParaRPr>
          </a:p>
        </p:txBody>
      </p:sp>
      <p:sp>
        <p:nvSpPr>
          <p:cNvPr id="16" name="Titre 1"/>
          <p:cNvSpPr txBox="1">
            <a:spLocks/>
          </p:cNvSpPr>
          <p:nvPr/>
        </p:nvSpPr>
        <p:spPr>
          <a:xfrm>
            <a:off x="5286380" y="2928934"/>
            <a:ext cx="2928958" cy="28575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1600" b="0" i="0" u="none" strike="noStrike" kern="1200" cap="none" spc="0" normalizeH="0" baseline="0" noProof="0" dirty="0" smtClean="0">
                <a:ln>
                  <a:noFill/>
                </a:ln>
                <a:solidFill>
                  <a:schemeClr val="tx2"/>
                </a:solidFill>
                <a:effectLst/>
                <a:uLnTx/>
                <a:uFillTx/>
                <a:latin typeface="+mj-lt"/>
                <a:ea typeface="+mj-ea"/>
                <a:cs typeface="+mj-cs"/>
              </a:rPr>
              <a:t>« Encore quarante</a:t>
            </a:r>
            <a:r>
              <a:rPr kumimoji="0" lang="fr-FR" sz="1600" b="0" i="0" u="none" strike="noStrike" kern="1200" cap="none" spc="0" normalizeH="0" noProof="0" dirty="0" smtClean="0">
                <a:ln>
                  <a:noFill/>
                </a:ln>
                <a:solidFill>
                  <a:schemeClr val="tx2"/>
                </a:solidFill>
                <a:effectLst/>
                <a:uLnTx/>
                <a:uFillTx/>
                <a:latin typeface="+mj-lt"/>
                <a:ea typeface="+mj-ea"/>
                <a:cs typeface="+mj-cs"/>
              </a:rPr>
              <a:t> jours… »</a:t>
            </a:r>
            <a:endParaRPr kumimoji="0" lang="fr-FR" sz="1600" b="0" i="0" u="none" strike="noStrike" kern="1200" cap="none" spc="0" normalizeH="0" baseline="0" noProof="0" dirty="0">
              <a:ln>
                <a:noFill/>
              </a:ln>
              <a:solidFill>
                <a:schemeClr val="tx2"/>
              </a:solidFill>
              <a:effectLst/>
              <a:uLnTx/>
              <a:uFillTx/>
              <a:latin typeface="+mj-lt"/>
              <a:ea typeface="+mj-ea"/>
              <a:cs typeface="+mj-cs"/>
            </a:endParaRPr>
          </a:p>
        </p:txBody>
      </p:sp>
      <p:pic>
        <p:nvPicPr>
          <p:cNvPr id="19" name="Espace réservé du contenu 18" descr="011-jonah-disobeys.jpg"/>
          <p:cNvPicPr>
            <a:picLocks noGrp="1" noChangeAspect="1"/>
          </p:cNvPicPr>
          <p:nvPr>
            <p:ph idx="1"/>
          </p:nvPr>
        </p:nvPicPr>
        <p:blipFill>
          <a:blip r:embed="rId3"/>
          <a:stretch>
            <a:fillRect/>
          </a:stretch>
        </p:blipFill>
        <p:spPr>
          <a:xfrm>
            <a:off x="5143504" y="500042"/>
            <a:ext cx="3238522" cy="2428892"/>
          </a:xfrm>
        </p:spPr>
      </p:pic>
      <p:pic>
        <p:nvPicPr>
          <p:cNvPr id="20" name="Espace réservé du contenu 7" descr="017-jonah-disobeys.jpg"/>
          <p:cNvPicPr>
            <a:picLocks noChangeAspect="1"/>
          </p:cNvPicPr>
          <p:nvPr/>
        </p:nvPicPr>
        <p:blipFill>
          <a:blip r:embed="rId4"/>
          <a:stretch>
            <a:fillRect/>
          </a:stretch>
        </p:blipFill>
        <p:spPr>
          <a:xfrm>
            <a:off x="5214942" y="3214686"/>
            <a:ext cx="3286148" cy="2464611"/>
          </a:xfrm>
          <a:prstGeom prst="rect">
            <a:avLst/>
          </a:prstGeom>
        </p:spPr>
      </p:pic>
      <p:sp>
        <p:nvSpPr>
          <p:cNvPr id="21" name="Titre 1"/>
          <p:cNvSpPr txBox="1">
            <a:spLocks/>
          </p:cNvSpPr>
          <p:nvPr/>
        </p:nvSpPr>
        <p:spPr>
          <a:xfrm>
            <a:off x="5214942" y="214290"/>
            <a:ext cx="2928958" cy="28575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1600" b="0" i="0" u="none" strike="noStrike" kern="1200" cap="none" spc="0" normalizeH="0" baseline="0" noProof="0" dirty="0" smtClean="0">
                <a:ln>
                  <a:noFill/>
                </a:ln>
                <a:solidFill>
                  <a:schemeClr val="tx2"/>
                </a:solidFill>
                <a:effectLst/>
                <a:uLnTx/>
                <a:uFillTx/>
                <a:latin typeface="+mj-lt"/>
                <a:ea typeface="+mj-ea"/>
                <a:cs typeface="+mj-cs"/>
              </a:rPr>
              <a:t>Dieu parle à Jonas</a:t>
            </a:r>
            <a:endParaRPr kumimoji="0" lang="fr-FR" sz="1600" b="0" i="0" u="none" strike="noStrike" kern="1200" cap="none" spc="0" normalizeH="0" baseline="0" noProof="0" dirty="0">
              <a:ln>
                <a:noFill/>
              </a:ln>
              <a:solidFill>
                <a:schemeClr val="tx2"/>
              </a:solidFill>
              <a:effectLst/>
              <a:uLnTx/>
              <a:uFillTx/>
              <a:latin typeface="+mj-lt"/>
              <a:ea typeface="+mj-ea"/>
              <a:cs typeface="+mj-cs"/>
            </a:endParaRPr>
          </a:p>
        </p:txBody>
      </p:sp>
      <p:pic>
        <p:nvPicPr>
          <p:cNvPr id="22" name="Picture 2"/>
          <p:cNvPicPr>
            <a:picLocks noChangeAspect="1" noChangeArrowheads="1"/>
          </p:cNvPicPr>
          <p:nvPr/>
        </p:nvPicPr>
        <p:blipFill>
          <a:blip r:embed="rId5" cstate="print"/>
          <a:srcRect/>
          <a:stretch>
            <a:fillRect/>
          </a:stretch>
        </p:blipFill>
        <p:spPr bwMode="auto">
          <a:xfrm>
            <a:off x="1643042" y="4429132"/>
            <a:ext cx="1714512" cy="1724860"/>
          </a:xfrm>
          <a:prstGeom prst="rect">
            <a:avLst/>
          </a:prstGeom>
          <a:noFill/>
          <a:ln w="9525">
            <a:noFill/>
            <a:miter lim="800000"/>
            <a:headEnd/>
            <a:tailEnd/>
          </a:ln>
          <a:effectLst/>
        </p:spPr>
      </p:pic>
      <p:sp>
        <p:nvSpPr>
          <p:cNvPr id="25" name="Rectangle 24"/>
          <p:cNvSpPr/>
          <p:nvPr/>
        </p:nvSpPr>
        <p:spPr>
          <a:xfrm>
            <a:off x="4714876" y="5715016"/>
            <a:ext cx="4572000" cy="461665"/>
          </a:xfrm>
          <a:prstGeom prst="rect">
            <a:avLst/>
          </a:prstGeom>
        </p:spPr>
        <p:txBody>
          <a:bodyPr>
            <a:spAutoFit/>
          </a:bodyPr>
          <a:lstStyle/>
          <a:p>
            <a:r>
              <a:rPr lang="fr-FR" sz="1200" dirty="0" smtClean="0">
                <a:hlinkClick r:id="rId6"/>
              </a:rPr>
              <a:t>https://www.theobule.org/video/misericorde-pour-ninive/182</a:t>
            </a:r>
            <a:endParaRPr lang="fr-FR" sz="1200" dirty="0" smtClean="0"/>
          </a:p>
          <a:p>
            <a:endParaRPr lang="fr-FR" sz="1200" dirty="0"/>
          </a:p>
        </p:txBody>
      </p:sp>
      <p:sp>
        <p:nvSpPr>
          <p:cNvPr id="17" name="Rectangle 16"/>
          <p:cNvSpPr/>
          <p:nvPr/>
        </p:nvSpPr>
        <p:spPr>
          <a:xfrm>
            <a:off x="714348" y="857232"/>
            <a:ext cx="3429024" cy="2786082"/>
          </a:xfrm>
          <a:prstGeom prst="wedgeRectCallout">
            <a:avLst>
              <a:gd name="adj1" fmla="val 7289"/>
              <a:gd name="adj2" fmla="val 7951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sz="1600" dirty="0" smtClean="0">
              <a:solidFill>
                <a:schemeClr val="tx1"/>
              </a:solidFill>
            </a:endParaRPr>
          </a:p>
          <a:p>
            <a:pPr algn="ctr">
              <a:buFont typeface="Arial" pitchFamily="34" charset="0"/>
              <a:buChar char="•"/>
            </a:pPr>
            <a:r>
              <a:rPr lang="fr-FR" sz="1600" dirty="0" smtClean="0">
                <a:solidFill>
                  <a:schemeClr val="tx1"/>
                </a:solidFill>
              </a:rPr>
              <a:t> Je suis plongé dans ces histoires qui montrent la « connexion » entre Dieu et les hommes. </a:t>
            </a:r>
          </a:p>
          <a:p>
            <a:pPr algn="ctr"/>
            <a:endParaRPr lang="fr-FR" sz="1600" dirty="0" smtClean="0">
              <a:solidFill>
                <a:schemeClr val="tx1"/>
              </a:solidFill>
            </a:endParaRPr>
          </a:p>
          <a:p>
            <a:pPr algn="ctr">
              <a:buFont typeface="Arial" pitchFamily="34" charset="0"/>
              <a:buChar char="•"/>
            </a:pPr>
            <a:r>
              <a:rPr lang="fr-FR" sz="1600" dirty="0" smtClean="0">
                <a:solidFill>
                  <a:schemeClr val="tx1"/>
                </a:solidFill>
              </a:rPr>
              <a:t> Elle est chouette la BD p.32 et 33</a:t>
            </a:r>
          </a:p>
          <a:p>
            <a:pPr algn="ctr"/>
            <a:r>
              <a:rPr lang="fr-FR" sz="1600" dirty="0" smtClean="0">
                <a:solidFill>
                  <a:schemeClr val="tx1"/>
                </a:solidFill>
              </a:rPr>
              <a:t>dans Théo benjamin.</a:t>
            </a:r>
          </a:p>
          <a:p>
            <a:pPr algn="ctr"/>
            <a:endParaRPr lang="fr-FR" sz="1600" dirty="0" smtClean="0">
              <a:solidFill>
                <a:schemeClr val="tx1"/>
              </a:solidFill>
            </a:endParaRPr>
          </a:p>
          <a:p>
            <a:pPr algn="ctr">
              <a:buFont typeface="Arial" pitchFamily="34" charset="0"/>
              <a:buChar char="•"/>
            </a:pPr>
            <a:r>
              <a:rPr lang="fr-FR" sz="1600" dirty="0" smtClean="0">
                <a:solidFill>
                  <a:schemeClr val="tx1"/>
                </a:solidFill>
              </a:rPr>
              <a:t> Les liens vidéos de </a:t>
            </a:r>
            <a:r>
              <a:rPr lang="fr-FR" sz="1600" dirty="0" err="1" smtClean="0">
                <a:solidFill>
                  <a:schemeClr val="tx1"/>
                </a:solidFill>
              </a:rPr>
              <a:t>Théobule</a:t>
            </a:r>
            <a:r>
              <a:rPr lang="fr-FR" sz="1600" dirty="0" smtClean="0">
                <a:solidFill>
                  <a:schemeClr val="tx1"/>
                </a:solidFill>
              </a:rPr>
              <a:t> nous permettent aussi de mieux comprendre les messages du récit…</a:t>
            </a:r>
            <a:endParaRPr lang="fr-FR" sz="1600" dirty="0">
              <a:solidFill>
                <a:schemeClr val="tx1"/>
              </a:solidFill>
            </a:endParaRPr>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7" descr="Livre ouvert.jpg"/>
          <p:cNvPicPr>
            <a:picLocks noChangeAspect="1"/>
          </p:cNvPicPr>
          <p:nvPr/>
        </p:nvPicPr>
        <p:blipFill>
          <a:blip r:embed="rId2">
            <a:duotone>
              <a:schemeClr val="accent3">
                <a:shade val="45000"/>
                <a:satMod val="135000"/>
              </a:schemeClr>
              <a:prstClr val="white"/>
            </a:duotone>
          </a:blip>
          <a:stretch>
            <a:fillRect/>
          </a:stretch>
        </p:blipFill>
        <p:spPr>
          <a:xfrm>
            <a:off x="77391" y="-1"/>
            <a:ext cx="9094315" cy="6858001"/>
          </a:xfrm>
          <a:prstGeom prst="rect">
            <a:avLst/>
          </a:prstGeom>
        </p:spPr>
      </p:pic>
      <p:sp>
        <p:nvSpPr>
          <p:cNvPr id="4" name="Espace réservé du numéro de diapositive 3"/>
          <p:cNvSpPr>
            <a:spLocks noGrp="1"/>
          </p:cNvSpPr>
          <p:nvPr>
            <p:ph type="sldNum" sz="quarter" idx="12"/>
          </p:nvPr>
        </p:nvSpPr>
        <p:spPr>
          <a:xfrm>
            <a:off x="8215338" y="5929330"/>
            <a:ext cx="561964" cy="365125"/>
          </a:xfrm>
          <a:prstGeom prst="parallelogram">
            <a:avLst/>
          </a:prstGeom>
          <a:solidFill>
            <a:schemeClr val="accent6"/>
          </a:solidFill>
        </p:spPr>
        <p:txBody>
          <a:bodyPr/>
          <a:lstStyle/>
          <a:p>
            <a:fld id="{4BB85406-D86B-4A1F-9D6A-CE2962366382}" type="slidenum">
              <a:rPr lang="fr-FR" smtClean="0">
                <a:solidFill>
                  <a:schemeClr val="bg1"/>
                </a:solidFill>
              </a:rPr>
              <a:pPr/>
              <a:t>12</a:t>
            </a:fld>
            <a:endParaRPr lang="fr-FR" dirty="0">
              <a:solidFill>
                <a:schemeClr val="bg1"/>
              </a:solidFill>
            </a:endParaRPr>
          </a:p>
        </p:txBody>
      </p:sp>
      <p:pic>
        <p:nvPicPr>
          <p:cNvPr id="36869" name="Picture 5"/>
          <p:cNvPicPr>
            <a:picLocks noGrp="1" noChangeAspect="1" noChangeArrowheads="1"/>
          </p:cNvPicPr>
          <p:nvPr>
            <p:ph idx="1"/>
          </p:nvPr>
        </p:nvPicPr>
        <p:blipFill>
          <a:blip r:embed="rId3">
            <a:clrChange>
              <a:clrFrom>
                <a:srgbClr val="FFFFFF"/>
              </a:clrFrom>
              <a:clrTo>
                <a:srgbClr val="FFFFFF">
                  <a:alpha val="0"/>
                </a:srgbClr>
              </a:clrTo>
            </a:clrChange>
          </a:blip>
          <a:srcRect/>
          <a:stretch>
            <a:fillRect/>
          </a:stretch>
        </p:blipFill>
        <p:spPr bwMode="auto">
          <a:xfrm rot="583768">
            <a:off x="867552" y="241848"/>
            <a:ext cx="3038496" cy="2071702"/>
          </a:xfrm>
          <a:prstGeom prst="rect">
            <a:avLst/>
          </a:prstGeom>
          <a:noFill/>
          <a:ln w="9525">
            <a:noFill/>
            <a:miter lim="800000"/>
            <a:headEnd/>
            <a:tailEnd/>
          </a:ln>
          <a:effectLst/>
        </p:spPr>
      </p:pic>
      <p:sp>
        <p:nvSpPr>
          <p:cNvPr id="16" name="Rectangle 15"/>
          <p:cNvSpPr/>
          <p:nvPr/>
        </p:nvSpPr>
        <p:spPr>
          <a:xfrm rot="21051162">
            <a:off x="987709" y="2655322"/>
            <a:ext cx="3071834" cy="2786082"/>
          </a:xfrm>
          <a:prstGeom prst="wedgeRectCallout">
            <a:avLst>
              <a:gd name="adj1" fmla="val -40154"/>
              <a:gd name="adj2" fmla="val -71660"/>
            </a:avLst>
          </a:prstGeom>
        </p:spPr>
        <p:style>
          <a:lnRef idx="0">
            <a:schemeClr val="accent3"/>
          </a:lnRef>
          <a:fillRef idx="3">
            <a:schemeClr val="accent3"/>
          </a:fillRef>
          <a:effectRef idx="3">
            <a:schemeClr val="accent3"/>
          </a:effectRef>
          <a:fontRef idx="minor">
            <a:schemeClr val="lt1"/>
          </a:fontRef>
        </p:style>
        <p:txBody>
          <a:bodyPr rtlCol="0" anchor="ctr"/>
          <a:lstStyle/>
          <a:p>
            <a:endParaRPr lang="fr-FR" dirty="0" smtClean="0"/>
          </a:p>
          <a:p>
            <a:pPr algn="ctr"/>
            <a:r>
              <a:rPr lang="fr-FR" sz="2400" dirty="0" smtClean="0"/>
              <a:t>STOP ! </a:t>
            </a:r>
          </a:p>
          <a:p>
            <a:pPr algn="ctr"/>
            <a:endParaRPr lang="fr-FR" sz="1400" dirty="0" smtClean="0"/>
          </a:p>
          <a:p>
            <a:pPr>
              <a:buFont typeface="Wingdings" pitchFamily="2" charset="2"/>
              <a:buChar char="ü"/>
            </a:pPr>
            <a:r>
              <a:rPr lang="fr-FR" dirty="0" smtClean="0"/>
              <a:t>On arrive à un moment important !</a:t>
            </a:r>
          </a:p>
          <a:p>
            <a:r>
              <a:rPr lang="fr-FR" dirty="0" smtClean="0"/>
              <a:t> </a:t>
            </a:r>
          </a:p>
          <a:p>
            <a:pPr>
              <a:buFont typeface="Wingdings" pitchFamily="2" charset="2"/>
              <a:buChar char="ü"/>
            </a:pPr>
            <a:r>
              <a:rPr lang="fr-FR" dirty="0" smtClean="0"/>
              <a:t> Regarde la 11</a:t>
            </a:r>
            <a:r>
              <a:rPr lang="fr-FR" baseline="30000" dirty="0" smtClean="0"/>
              <a:t>ème</a:t>
            </a:r>
            <a:r>
              <a:rPr lang="fr-FR" dirty="0" smtClean="0"/>
              <a:t> image p. 37.</a:t>
            </a:r>
          </a:p>
          <a:p>
            <a:pPr>
              <a:buFont typeface="Wingdings" pitchFamily="2" charset="2"/>
              <a:buChar char="ü"/>
            </a:pPr>
            <a:endParaRPr lang="fr-FR" dirty="0" smtClean="0"/>
          </a:p>
          <a:p>
            <a:pPr>
              <a:buFont typeface="Wingdings" pitchFamily="2" charset="2"/>
              <a:buChar char="ü"/>
            </a:pPr>
            <a:r>
              <a:rPr lang="fr-FR" dirty="0" smtClean="0"/>
              <a:t>  Qui est ce personnage ? </a:t>
            </a:r>
          </a:p>
          <a:p>
            <a:endParaRPr lang="fr-FR" dirty="0" smtClean="0"/>
          </a:p>
          <a:p>
            <a:pPr>
              <a:buFont typeface="Wingdings" pitchFamily="2" charset="2"/>
              <a:buChar char="ü"/>
            </a:pPr>
            <a:endParaRPr lang="fr-FR" dirty="0" smtClean="0"/>
          </a:p>
        </p:txBody>
      </p:sp>
      <p:sp>
        <p:nvSpPr>
          <p:cNvPr id="23" name="ZoneTexte 22"/>
          <p:cNvSpPr txBox="1"/>
          <p:nvPr/>
        </p:nvSpPr>
        <p:spPr>
          <a:xfrm>
            <a:off x="5000628" y="714356"/>
            <a:ext cx="3143272" cy="3416320"/>
          </a:xfrm>
          <a:prstGeom prst="rect">
            <a:avLst/>
          </a:prstGeom>
          <a:noFill/>
        </p:spPr>
        <p:txBody>
          <a:bodyPr wrap="square" rtlCol="0">
            <a:spAutoFit/>
          </a:bodyPr>
          <a:lstStyle/>
          <a:p>
            <a:r>
              <a:rPr lang="fr-FR" dirty="0" smtClean="0"/>
              <a:t>Jean-Baptiste, prophète qui parle au nom de Dieu, annonce la venue de quelqu’un en disant:</a:t>
            </a:r>
          </a:p>
          <a:p>
            <a:r>
              <a:rPr lang="fr-FR" dirty="0" smtClean="0"/>
              <a:t>« Celui qui vient est plus grand que moi. Je ne suis pas digne de dénouer ses sandales. »</a:t>
            </a:r>
          </a:p>
          <a:p>
            <a:endParaRPr lang="fr-FR" dirty="0" smtClean="0"/>
          </a:p>
          <a:p>
            <a:r>
              <a:rPr lang="fr-FR" dirty="0" smtClean="0"/>
              <a:t>De qui parle-t-il ? </a:t>
            </a:r>
          </a:p>
          <a:p>
            <a:endParaRPr lang="fr-FR" dirty="0" smtClean="0"/>
          </a:p>
          <a:p>
            <a:r>
              <a:rPr lang="fr-FR" dirty="0" smtClean="0"/>
              <a:t>Regarde l’indice en bas de la page 37</a:t>
            </a:r>
            <a:endParaRPr lang="fr-FR" dirty="0"/>
          </a:p>
        </p:txBody>
      </p:sp>
      <p:sp>
        <p:nvSpPr>
          <p:cNvPr id="24" name="ZoneTexte 23"/>
          <p:cNvSpPr txBox="1"/>
          <p:nvPr/>
        </p:nvSpPr>
        <p:spPr>
          <a:xfrm>
            <a:off x="5000628" y="4857760"/>
            <a:ext cx="3643338" cy="923330"/>
          </a:xfrm>
          <a:prstGeom prst="rect">
            <a:avLst/>
          </a:prstGeom>
          <a:noFill/>
        </p:spPr>
        <p:txBody>
          <a:bodyPr wrap="square" rtlCol="0">
            <a:spAutoFit/>
          </a:bodyPr>
          <a:lstStyle/>
          <a:p>
            <a:r>
              <a:rPr lang="fr-FR" b="1" dirty="0" smtClean="0"/>
              <a:t>Jean-Baptiste annonce la venue</a:t>
            </a:r>
          </a:p>
          <a:p>
            <a:r>
              <a:rPr lang="fr-FR" b="1" dirty="0" smtClean="0"/>
              <a:t> de Jésus, et toute l’importance qu’il va avoir dans la vie des hommes. </a:t>
            </a:r>
            <a:endParaRPr lang="fr-FR" b="1" dirty="0"/>
          </a:p>
        </p:txBody>
      </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srcRect/>
          <a:stretch>
            <a:fillRect/>
          </a:stretch>
        </p:blipFill>
        <p:spPr bwMode="auto">
          <a:xfrm flipH="1">
            <a:off x="8380434" y="0"/>
            <a:ext cx="763566" cy="6858000"/>
          </a:xfrm>
          <a:prstGeom prst="rect">
            <a:avLst/>
          </a:prstGeom>
          <a:noFill/>
          <a:ln w="9525">
            <a:noFill/>
            <a:miter lim="800000"/>
            <a:headEnd/>
            <a:tailEnd/>
          </a:ln>
          <a:effectLst/>
        </p:spPr>
      </p:pic>
      <p:sp>
        <p:nvSpPr>
          <p:cNvPr id="6" name="Espace réservé du numéro de diapositive 5"/>
          <p:cNvSpPr>
            <a:spLocks noGrp="1"/>
          </p:cNvSpPr>
          <p:nvPr>
            <p:ph type="sldNum" sz="quarter" idx="12"/>
          </p:nvPr>
        </p:nvSpPr>
        <p:spPr>
          <a:xfrm>
            <a:off x="8286776" y="6356350"/>
            <a:ext cx="400024" cy="365125"/>
          </a:xfrm>
          <a:prstGeom prst="parallelogram">
            <a:avLst/>
          </a:prstGeom>
          <a:solidFill>
            <a:schemeClr val="accent6"/>
          </a:solidFill>
        </p:spPr>
        <p:txBody>
          <a:bodyPr/>
          <a:lstStyle/>
          <a:p>
            <a:fld id="{4BB85406-D86B-4A1F-9D6A-CE2962366382}" type="slidenum">
              <a:rPr lang="fr-FR" smtClean="0"/>
              <a:pPr/>
              <a:t>13</a:t>
            </a:fld>
            <a:endParaRPr lang="fr-FR" dirty="0"/>
          </a:p>
        </p:txBody>
      </p:sp>
      <p:pic>
        <p:nvPicPr>
          <p:cNvPr id="1026" name="Picture 2"/>
          <p:cNvPicPr>
            <a:picLocks noChangeAspect="1" noChangeArrowheads="1"/>
          </p:cNvPicPr>
          <p:nvPr/>
        </p:nvPicPr>
        <p:blipFill>
          <a:blip r:embed="rId3"/>
          <a:srcRect/>
          <a:stretch>
            <a:fillRect/>
          </a:stretch>
        </p:blipFill>
        <p:spPr bwMode="auto">
          <a:xfrm flipH="1">
            <a:off x="7215206" y="0"/>
            <a:ext cx="1214446" cy="6858000"/>
          </a:xfrm>
          <a:prstGeom prst="rect">
            <a:avLst/>
          </a:prstGeom>
          <a:noFill/>
          <a:ln w="9525">
            <a:noFill/>
            <a:miter lim="800000"/>
            <a:headEnd/>
            <a:tailEnd/>
          </a:ln>
          <a:effectLst/>
        </p:spPr>
      </p:pic>
      <p:pic>
        <p:nvPicPr>
          <p:cNvPr id="12" name="Espace réservé du contenu 3" descr="COLOUR.jpg"/>
          <p:cNvPicPr>
            <a:picLocks noChangeAspect="1"/>
          </p:cNvPicPr>
          <p:nvPr/>
        </p:nvPicPr>
        <p:blipFill>
          <a:blip r:embed="rId4" cstate="print">
            <a:clrChange>
              <a:clrFrom>
                <a:srgbClr val="FFFFFF"/>
              </a:clrFrom>
              <a:clrTo>
                <a:srgbClr val="FFFFFF">
                  <a:alpha val="0"/>
                </a:srgbClr>
              </a:clrTo>
            </a:clrChange>
          </a:blip>
          <a:stretch>
            <a:fillRect/>
          </a:stretch>
        </p:blipFill>
        <p:spPr>
          <a:xfrm>
            <a:off x="4357686" y="1071546"/>
            <a:ext cx="2336601" cy="2143830"/>
          </a:xfrm>
          <a:prstGeom prst="rect">
            <a:avLst/>
          </a:prstGeom>
        </p:spPr>
      </p:pic>
      <p:sp>
        <p:nvSpPr>
          <p:cNvPr id="15" name="Pensées 14"/>
          <p:cNvSpPr/>
          <p:nvPr/>
        </p:nvSpPr>
        <p:spPr>
          <a:xfrm>
            <a:off x="500034" y="2214554"/>
            <a:ext cx="3357586" cy="2357454"/>
          </a:xfrm>
          <a:prstGeom prst="cloudCallout">
            <a:avLst>
              <a:gd name="adj1" fmla="val 63548"/>
              <a:gd name="adj2" fmla="val -3707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Je referme l’album et je vais voir comment Jésus s’adresse aux hommes.</a:t>
            </a:r>
            <a:endParaRPr lang="fr-FR" dirty="0"/>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001156" cy="1142984"/>
          </a:xfrm>
          <a:solidFill>
            <a:srgbClr val="FFCD2F"/>
          </a:solidFill>
        </p:spPr>
        <p:txBody>
          <a:bodyPr>
            <a:noAutofit/>
          </a:bodyPr>
          <a:lstStyle/>
          <a:p>
            <a:r>
              <a:rPr lang="fr-FR" sz="3200" b="1" dirty="0" smtClean="0">
                <a:solidFill>
                  <a:schemeClr val="accent6">
                    <a:lumMod val="50000"/>
                  </a:schemeClr>
                </a:solidFill>
              </a:rPr>
              <a:t>Nous ne sommes pas les premiers à recevoir</a:t>
            </a:r>
            <a:br>
              <a:rPr lang="fr-FR" sz="3200" b="1" dirty="0" smtClean="0">
                <a:solidFill>
                  <a:schemeClr val="accent6">
                    <a:lumMod val="50000"/>
                  </a:schemeClr>
                </a:solidFill>
              </a:rPr>
            </a:br>
            <a:r>
              <a:rPr lang="fr-FR" sz="3200" b="1" dirty="0" smtClean="0">
                <a:solidFill>
                  <a:schemeClr val="accent6">
                    <a:lumMod val="50000"/>
                  </a:schemeClr>
                </a:solidFill>
              </a:rPr>
              <a:t> la Parole de Dieu </a:t>
            </a:r>
            <a:endParaRPr lang="fr-FR" sz="3200" b="1" dirty="0">
              <a:solidFill>
                <a:schemeClr val="accent6">
                  <a:lumMod val="50000"/>
                </a:schemeClr>
              </a:solidFill>
            </a:endParaRPr>
          </a:p>
        </p:txBody>
      </p:sp>
      <p:sp>
        <p:nvSpPr>
          <p:cNvPr id="4" name="Espace réservé du numéro de diapositive 3"/>
          <p:cNvSpPr>
            <a:spLocks noGrp="1"/>
          </p:cNvSpPr>
          <p:nvPr>
            <p:ph type="sldNum" sz="quarter" idx="12"/>
          </p:nvPr>
        </p:nvSpPr>
        <p:spPr/>
        <p:txBody>
          <a:bodyPr/>
          <a:lstStyle/>
          <a:p>
            <a:fld id="{4BB85406-D86B-4A1F-9D6A-CE2962366382}" type="slidenum">
              <a:rPr lang="fr-FR" smtClean="0"/>
              <a:pPr/>
              <a:t>14</a:t>
            </a:fld>
            <a:endParaRPr lang="fr-FR" dirty="0"/>
          </a:p>
        </p:txBody>
      </p:sp>
      <p:sp>
        <p:nvSpPr>
          <p:cNvPr id="5" name="ZoneTexte 4"/>
          <p:cNvSpPr txBox="1"/>
          <p:nvPr/>
        </p:nvSpPr>
        <p:spPr>
          <a:xfrm rot="1315636">
            <a:off x="8273995" y="-28476"/>
            <a:ext cx="853977" cy="1244798"/>
          </a:xfrm>
          <a:prstGeom prst="foldedCorner">
            <a:avLst>
              <a:gd name="adj" fmla="val 38005"/>
            </a:avLst>
          </a:prstGeom>
          <a:solidFill>
            <a:schemeClr val="accent6">
              <a:lumMod val="75000"/>
            </a:schemeClr>
          </a:solidFill>
        </p:spPr>
        <p:txBody>
          <a:bodyPr wrap="square" rtlCol="0">
            <a:spAutoFit/>
          </a:bodyPr>
          <a:lstStyle/>
          <a:p>
            <a:r>
              <a:rPr lang="fr-FR" b="1" dirty="0" smtClean="0">
                <a:solidFill>
                  <a:srgbClr val="C00000"/>
                </a:solidFill>
              </a:rPr>
              <a:t>Livret enfant</a:t>
            </a:r>
          </a:p>
          <a:p>
            <a:r>
              <a:rPr lang="fr-FR" b="1" dirty="0" smtClean="0">
                <a:solidFill>
                  <a:srgbClr val="C00000"/>
                </a:solidFill>
              </a:rPr>
              <a:t> p.11</a:t>
            </a:r>
            <a:endParaRPr lang="fr-FR" b="1" dirty="0">
              <a:solidFill>
                <a:srgbClr val="C00000"/>
              </a:solidFill>
            </a:endParaRPr>
          </a:p>
        </p:txBody>
      </p:sp>
      <p:pic>
        <p:nvPicPr>
          <p:cNvPr id="614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1290641"/>
            <a:ext cx="9144000" cy="5567359"/>
          </a:xfrm>
          <a:prstGeom prst="rect">
            <a:avLst/>
          </a:prstGeom>
          <a:noFill/>
          <a:ln w="9525">
            <a:noFill/>
            <a:miter lim="800000"/>
            <a:headEnd/>
            <a:tailEnd/>
          </a:ln>
          <a:effectLst/>
        </p:spPr>
      </p:pic>
      <p:sp>
        <p:nvSpPr>
          <p:cNvPr id="8" name="Rectangle 7"/>
          <p:cNvSpPr/>
          <p:nvPr/>
        </p:nvSpPr>
        <p:spPr>
          <a:xfrm>
            <a:off x="1928794" y="2214554"/>
            <a:ext cx="5643602" cy="3754874"/>
          </a:xfrm>
          <a:prstGeom prst="rect">
            <a:avLst/>
          </a:prstGeom>
        </p:spPr>
        <p:txBody>
          <a:bodyPr wrap="square">
            <a:spAutoFit/>
          </a:bodyPr>
          <a:lstStyle/>
          <a:p>
            <a:pPr>
              <a:buNone/>
            </a:pPr>
            <a:r>
              <a:rPr lang="fr-FR" sz="1400" b="1" dirty="0" smtClean="0">
                <a:solidFill>
                  <a:schemeClr val="bg1"/>
                </a:solidFill>
              </a:rPr>
              <a:t>Evangile selon St Luc</a:t>
            </a:r>
          </a:p>
          <a:p>
            <a:pPr>
              <a:buNone/>
            </a:pPr>
            <a:r>
              <a:rPr lang="fr-FR" sz="1400" b="1" dirty="0" smtClean="0">
                <a:solidFill>
                  <a:schemeClr val="bg1"/>
                </a:solidFill>
              </a:rPr>
              <a:t> Il vint à Nazareth, où il avait été élevé. Selon son habitude, il entra dans   </a:t>
            </a:r>
          </a:p>
          <a:p>
            <a:pPr>
              <a:buNone/>
            </a:pPr>
            <a:r>
              <a:rPr lang="fr-FR" sz="1400" b="1" dirty="0" smtClean="0">
                <a:solidFill>
                  <a:schemeClr val="bg1"/>
                </a:solidFill>
              </a:rPr>
              <a:t>   la synagogue le jour du sabbat, et il se leva pour faire la lecture.</a:t>
            </a:r>
          </a:p>
          <a:p>
            <a:pPr>
              <a:buNone/>
            </a:pPr>
            <a:r>
              <a:rPr lang="fr-FR" sz="1400" b="1" dirty="0" smtClean="0">
                <a:solidFill>
                  <a:schemeClr val="bg1"/>
                </a:solidFill>
              </a:rPr>
              <a:t>    On lui remit le livre du prophète Isaïe. Il ouvrit le livre et trouva</a:t>
            </a:r>
          </a:p>
          <a:p>
            <a:pPr>
              <a:buNone/>
            </a:pPr>
            <a:r>
              <a:rPr lang="fr-FR" sz="1400" b="1" dirty="0" smtClean="0">
                <a:solidFill>
                  <a:schemeClr val="bg1"/>
                </a:solidFill>
              </a:rPr>
              <a:t>      le passage où il est écrit :</a:t>
            </a:r>
          </a:p>
          <a:p>
            <a:pPr>
              <a:buNone/>
            </a:pPr>
            <a:endParaRPr lang="fr-FR" sz="1400" b="1" dirty="0" smtClean="0">
              <a:solidFill>
                <a:schemeClr val="bg1"/>
              </a:solidFill>
            </a:endParaRPr>
          </a:p>
          <a:p>
            <a:pPr>
              <a:buNone/>
            </a:pPr>
            <a:r>
              <a:rPr lang="fr-FR" sz="1400" b="1" dirty="0" smtClean="0">
                <a:solidFill>
                  <a:srgbClr val="CDACE6"/>
                </a:solidFill>
              </a:rPr>
              <a:t>        </a:t>
            </a:r>
            <a:r>
              <a:rPr lang="fr-FR" sz="1400" b="1" i="1" dirty="0" smtClean="0">
                <a:solidFill>
                  <a:srgbClr val="CDACE6"/>
                </a:solidFill>
              </a:rPr>
              <a:t>L’Esprit du Seigneur est sur moi parce que le Seigneur m’a consacré  </a:t>
            </a:r>
          </a:p>
          <a:p>
            <a:pPr>
              <a:buNone/>
            </a:pPr>
            <a:r>
              <a:rPr lang="fr-FR" sz="1400" b="1" i="1" dirty="0" smtClean="0">
                <a:solidFill>
                  <a:srgbClr val="CDACE6"/>
                </a:solidFill>
              </a:rPr>
              <a:t>          par l’onction. Il m’a envoyé porter la Bonne Nouvelle aux pauvres,  </a:t>
            </a:r>
          </a:p>
          <a:p>
            <a:pPr>
              <a:buNone/>
            </a:pPr>
            <a:r>
              <a:rPr lang="fr-FR" sz="1400" b="1" i="1" dirty="0" smtClean="0">
                <a:solidFill>
                  <a:srgbClr val="CDACE6"/>
                </a:solidFill>
              </a:rPr>
              <a:t>           annoncer aux captifs leur libération, et aux aveugles qu’ils </a:t>
            </a:r>
          </a:p>
          <a:p>
            <a:pPr>
              <a:buNone/>
            </a:pPr>
            <a:r>
              <a:rPr lang="fr-FR" sz="1400" b="1" i="1" dirty="0" smtClean="0">
                <a:solidFill>
                  <a:srgbClr val="CDACE6"/>
                </a:solidFill>
              </a:rPr>
              <a:t>            retrouveront la vue, remettre en liberté les opprimés, </a:t>
            </a:r>
          </a:p>
          <a:p>
            <a:pPr>
              <a:buNone/>
            </a:pPr>
            <a:r>
              <a:rPr lang="fr-FR" sz="1400" b="1" i="1" dirty="0" smtClean="0">
                <a:solidFill>
                  <a:srgbClr val="CDACE6"/>
                </a:solidFill>
              </a:rPr>
              <a:t>             annoncer une année favorable accordée par le Seigneur.</a:t>
            </a:r>
            <a:endParaRPr lang="fr-FR" sz="1400" b="1" dirty="0" smtClean="0">
              <a:solidFill>
                <a:srgbClr val="CDACE6"/>
              </a:solidFill>
            </a:endParaRPr>
          </a:p>
          <a:p>
            <a:pPr>
              <a:buNone/>
            </a:pPr>
            <a:r>
              <a:rPr lang="fr-FR" sz="1400" b="1" dirty="0" smtClean="0">
                <a:solidFill>
                  <a:schemeClr val="bg1"/>
                </a:solidFill>
              </a:rPr>
              <a:t>      </a:t>
            </a:r>
          </a:p>
          <a:p>
            <a:pPr>
              <a:buNone/>
            </a:pPr>
            <a:r>
              <a:rPr lang="fr-FR" sz="1400" b="1" dirty="0" smtClean="0">
                <a:solidFill>
                  <a:schemeClr val="bg1"/>
                </a:solidFill>
              </a:rPr>
              <a:t>                 Jésus referma le livre, le rendit au servant et s’assit. Tous,</a:t>
            </a:r>
          </a:p>
          <a:p>
            <a:pPr>
              <a:buNone/>
            </a:pPr>
            <a:r>
              <a:rPr lang="fr-FR" sz="1400" b="1" dirty="0" smtClean="0">
                <a:solidFill>
                  <a:schemeClr val="bg1"/>
                </a:solidFill>
              </a:rPr>
              <a:t>                 dans la synagogue, avaient les yeux fixés sur lui.</a:t>
            </a:r>
          </a:p>
          <a:p>
            <a:pPr>
              <a:buNone/>
            </a:pPr>
            <a:r>
              <a:rPr lang="fr-FR" sz="1400" b="1" dirty="0" smtClean="0">
                <a:solidFill>
                  <a:schemeClr val="bg1"/>
                </a:solidFill>
              </a:rPr>
              <a:t>                  Alors il se mit à leur dire : « Aujourd’hui s’accomplit ce</a:t>
            </a:r>
          </a:p>
          <a:p>
            <a:pPr>
              <a:buNone/>
            </a:pPr>
            <a:r>
              <a:rPr lang="fr-FR" sz="1400" b="1" dirty="0" smtClean="0">
                <a:solidFill>
                  <a:schemeClr val="bg1"/>
                </a:solidFill>
              </a:rPr>
              <a:t>                    passage de l’Écriture que vous venez d’entendre. »</a:t>
            </a:r>
          </a:p>
          <a:p>
            <a:pPr>
              <a:buNone/>
            </a:pPr>
            <a:r>
              <a:rPr lang="fr-FR" sz="1400" b="1" dirty="0" smtClean="0">
                <a:solidFill>
                  <a:schemeClr val="bg1"/>
                </a:solidFill>
              </a:rPr>
              <a:t>                       Chapitre 4, versets 16 à 21</a:t>
            </a:r>
            <a:endParaRPr lang="fr-FR" sz="1400" b="1" dirty="0">
              <a:solidFill>
                <a:schemeClr val="bg1"/>
              </a:solidFill>
            </a:endParaRPr>
          </a:p>
        </p:txBody>
      </p:sp>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BB85406-D86B-4A1F-9D6A-CE2962366382}" type="slidenum">
              <a:rPr lang="fr-FR" smtClean="0"/>
              <a:pPr/>
              <a:t>15</a:t>
            </a:fld>
            <a:endParaRPr lang="fr-FR" dirty="0"/>
          </a:p>
        </p:txBody>
      </p:sp>
      <p:sp>
        <p:nvSpPr>
          <p:cNvPr id="12" name="Rectangle 11"/>
          <p:cNvSpPr/>
          <p:nvPr/>
        </p:nvSpPr>
        <p:spPr>
          <a:xfrm>
            <a:off x="5500694" y="571480"/>
            <a:ext cx="2857520"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buFontTx/>
              <a:buChar char="-"/>
            </a:pPr>
            <a:endParaRPr lang="fr-FR" b="1" dirty="0" smtClean="0">
              <a:solidFill>
                <a:srgbClr val="C00000"/>
              </a:solidFill>
            </a:endParaRPr>
          </a:p>
          <a:p>
            <a:pPr lvl="1"/>
            <a:r>
              <a:rPr lang="fr-FR" sz="2400" b="1" dirty="0" smtClean="0">
                <a:solidFill>
                  <a:srgbClr val="C00000"/>
                </a:solidFill>
              </a:rPr>
              <a:t>Quelles liens peux-tu  faire  avec la messe ?</a:t>
            </a:r>
          </a:p>
          <a:p>
            <a:r>
              <a:rPr lang="fr-FR" b="1" dirty="0" smtClean="0">
                <a:solidFill>
                  <a:srgbClr val="C00000"/>
                </a:solidFill>
              </a:rPr>
              <a:t>  </a:t>
            </a:r>
            <a:endParaRPr lang="fr-FR" dirty="0"/>
          </a:p>
        </p:txBody>
      </p:sp>
      <p:pic>
        <p:nvPicPr>
          <p:cNvPr id="8" name="Picture 2"/>
          <p:cNvPicPr>
            <a:picLocks noChangeAspect="1" noChangeArrowheads="1"/>
          </p:cNvPicPr>
          <p:nvPr/>
        </p:nvPicPr>
        <p:blipFill>
          <a:blip r:embed="rId2"/>
          <a:srcRect/>
          <a:stretch>
            <a:fillRect/>
          </a:stretch>
        </p:blipFill>
        <p:spPr bwMode="auto">
          <a:xfrm>
            <a:off x="5000628" y="2786058"/>
            <a:ext cx="3786214" cy="2521678"/>
          </a:xfrm>
          <a:prstGeom prst="rect">
            <a:avLst/>
          </a:prstGeom>
          <a:noFill/>
          <a:ln w="9525">
            <a:noFill/>
            <a:miter lim="800000"/>
            <a:headEnd/>
            <a:tailEnd/>
          </a:ln>
          <a:effectLst/>
        </p:spPr>
      </p:pic>
      <p:pic>
        <p:nvPicPr>
          <p:cNvPr id="5126" name="Picture 6" descr="When it was time to read the scriptures He stood up and the scroll of the prophet Isaiah was handed to him. Jesus unrolled the scroll and started reading Isaiah 61:1-2. – Slide 2"/>
          <p:cNvPicPr>
            <a:picLocks noChangeAspect="1" noChangeArrowheads="1"/>
          </p:cNvPicPr>
          <p:nvPr/>
        </p:nvPicPr>
        <p:blipFill>
          <a:blip r:embed="rId3"/>
          <a:srcRect/>
          <a:stretch>
            <a:fillRect/>
          </a:stretch>
        </p:blipFill>
        <p:spPr bwMode="auto">
          <a:xfrm>
            <a:off x="357158" y="285728"/>
            <a:ext cx="4000528" cy="3000397"/>
          </a:xfrm>
          <a:prstGeom prst="rect">
            <a:avLst/>
          </a:prstGeom>
          <a:noFill/>
        </p:spPr>
      </p:pic>
      <p:pic>
        <p:nvPicPr>
          <p:cNvPr id="5128" name="Picture 8" descr="‘... to set the oppressed free, to proclaim the year of the Lord’s favour.’ Jesus then rolled up the scroll and sat down. Everyone was watching Him. – Slide 4"/>
          <p:cNvPicPr>
            <a:picLocks noChangeAspect="1" noChangeArrowheads="1"/>
          </p:cNvPicPr>
          <p:nvPr/>
        </p:nvPicPr>
        <p:blipFill>
          <a:blip r:embed="rId4"/>
          <a:srcRect/>
          <a:stretch>
            <a:fillRect/>
          </a:stretch>
        </p:blipFill>
        <p:spPr bwMode="auto">
          <a:xfrm>
            <a:off x="285720" y="3571876"/>
            <a:ext cx="4095748" cy="3071811"/>
          </a:xfrm>
          <a:prstGeom prst="rect">
            <a:avLst/>
          </a:prstGeom>
          <a:noFill/>
        </p:spPr>
      </p:pic>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BB85406-D86B-4A1F-9D6A-CE2962366382}" type="slidenum">
              <a:rPr lang="fr-FR" smtClean="0"/>
              <a:pPr/>
              <a:t>16</a:t>
            </a:fld>
            <a:endParaRPr lang="fr-FR"/>
          </a:p>
        </p:txBody>
      </p:sp>
      <p:sp>
        <p:nvSpPr>
          <p:cNvPr id="7" name="Rectangle 6"/>
          <p:cNvSpPr/>
          <p:nvPr/>
        </p:nvSpPr>
        <p:spPr>
          <a:xfrm>
            <a:off x="2286000" y="335846"/>
            <a:ext cx="4572000" cy="369332"/>
          </a:xfrm>
          <a:prstGeom prst="rect">
            <a:avLst/>
          </a:prstGeom>
        </p:spPr>
        <p:txBody>
          <a:bodyPr>
            <a:spAutoFit/>
          </a:bodyPr>
          <a:lstStyle/>
          <a:p>
            <a:pPr>
              <a:buNone/>
            </a:pPr>
            <a:r>
              <a:rPr lang="fr-FR" dirty="0" smtClean="0"/>
              <a:t> </a:t>
            </a:r>
            <a:endParaRPr lang="fr-FR" dirty="0"/>
          </a:p>
        </p:txBody>
      </p:sp>
      <p:sp>
        <p:nvSpPr>
          <p:cNvPr id="8" name="Titre 1"/>
          <p:cNvSpPr>
            <a:spLocks noGrp="1"/>
          </p:cNvSpPr>
          <p:nvPr>
            <p:ph type="title"/>
          </p:nvPr>
        </p:nvSpPr>
        <p:spPr>
          <a:xfrm>
            <a:off x="0" y="0"/>
            <a:ext cx="9144000" cy="1285860"/>
          </a:xfrm>
          <a:solidFill>
            <a:srgbClr val="92D050"/>
          </a:solidFill>
        </p:spPr>
        <p:txBody>
          <a:bodyPr>
            <a:noAutofit/>
          </a:bodyPr>
          <a:lstStyle/>
          <a:p>
            <a:r>
              <a:rPr lang="fr-FR" sz="2000" dirty="0" smtClean="0"/>
              <a:t/>
            </a:r>
            <a:br>
              <a:rPr lang="fr-FR" sz="2000" dirty="0" smtClean="0"/>
            </a:br>
            <a:r>
              <a:rPr lang="fr-FR" sz="2000" dirty="0" smtClean="0"/>
              <a:t/>
            </a:r>
            <a:br>
              <a:rPr lang="fr-FR" sz="2000" dirty="0" smtClean="0"/>
            </a:br>
            <a:r>
              <a:rPr lang="fr-FR" sz="2400" dirty="0" smtClean="0"/>
              <a:t/>
            </a:r>
            <a:br>
              <a:rPr lang="fr-FR" sz="2400" dirty="0" smtClean="0"/>
            </a:br>
            <a:r>
              <a:rPr lang="fr-FR" sz="2400" dirty="0" smtClean="0"/>
              <a:t/>
            </a:r>
            <a:br>
              <a:rPr lang="fr-FR" sz="2400" dirty="0" smtClean="0"/>
            </a:br>
            <a:r>
              <a:rPr lang="fr-FR" sz="2400" dirty="0" smtClean="0">
                <a:solidFill>
                  <a:schemeClr val="bg1"/>
                </a:solidFill>
              </a:rPr>
              <a:t> Jésus lit un passage du prophète puis il s’adresse au peuple.</a:t>
            </a:r>
            <a:br>
              <a:rPr lang="fr-FR" sz="2400" dirty="0" smtClean="0">
                <a:solidFill>
                  <a:schemeClr val="bg1"/>
                </a:solidFill>
              </a:rPr>
            </a:br>
            <a:r>
              <a:rPr lang="fr-FR" sz="2400" dirty="0" smtClean="0">
                <a:solidFill>
                  <a:schemeClr val="bg1"/>
                </a:solidFill>
              </a:rPr>
              <a:t>« </a:t>
            </a:r>
            <a:r>
              <a:rPr lang="fr-FR" sz="2400" b="1" dirty="0" smtClean="0">
                <a:solidFill>
                  <a:schemeClr val="bg1"/>
                </a:solidFill>
              </a:rPr>
              <a:t>Cette parole de l’Ecriture c’est aujourd’hui qu’elle s’accomplit</a:t>
            </a:r>
            <a:r>
              <a:rPr lang="fr-FR" sz="2400" dirty="0" smtClean="0">
                <a:solidFill>
                  <a:schemeClr val="bg1"/>
                </a:solidFill>
              </a:rPr>
              <a:t>.»</a:t>
            </a:r>
            <a:br>
              <a:rPr lang="fr-FR" sz="2400" dirty="0" smtClean="0">
                <a:solidFill>
                  <a:schemeClr val="bg1"/>
                </a:solidFill>
              </a:rPr>
            </a:br>
            <a:r>
              <a:rPr lang="fr-FR" sz="2400" dirty="0" smtClean="0"/>
              <a:t>   </a:t>
            </a:r>
            <a:br>
              <a:rPr lang="fr-FR" sz="2400" dirty="0" smtClean="0"/>
            </a:br>
            <a:r>
              <a:rPr lang="fr-FR" sz="2000" dirty="0" smtClean="0"/>
              <a:t/>
            </a:r>
            <a:br>
              <a:rPr lang="fr-FR" sz="2000" dirty="0" smtClean="0"/>
            </a:br>
            <a:r>
              <a:rPr lang="fr-FR" sz="2000" dirty="0" smtClean="0"/>
              <a:t/>
            </a:r>
            <a:br>
              <a:rPr lang="fr-FR" sz="2000" dirty="0" smtClean="0"/>
            </a:br>
            <a:endParaRPr lang="fr-FR" sz="2000" dirty="0"/>
          </a:p>
        </p:txBody>
      </p:sp>
      <p:sp>
        <p:nvSpPr>
          <p:cNvPr id="9" name="Rectangle 8"/>
          <p:cNvSpPr/>
          <p:nvPr/>
        </p:nvSpPr>
        <p:spPr>
          <a:xfrm>
            <a:off x="428596" y="1595021"/>
            <a:ext cx="8429684" cy="5262979"/>
          </a:xfrm>
          <a:prstGeom prst="rect">
            <a:avLst/>
          </a:prstGeom>
        </p:spPr>
        <p:txBody>
          <a:bodyPr wrap="square">
            <a:spAutoFit/>
          </a:bodyPr>
          <a:lstStyle/>
          <a:p>
            <a:pPr>
              <a:buNone/>
            </a:pPr>
            <a:endParaRPr lang="fr-FR" b="1" dirty="0" smtClean="0">
              <a:solidFill>
                <a:schemeClr val="accent6">
                  <a:lumMod val="75000"/>
                </a:schemeClr>
              </a:solidFill>
            </a:endParaRPr>
          </a:p>
          <a:p>
            <a:pPr>
              <a:buNone/>
            </a:pPr>
            <a:endParaRPr lang="fr-FR" b="1" dirty="0" smtClean="0">
              <a:solidFill>
                <a:schemeClr val="accent6">
                  <a:lumMod val="75000"/>
                </a:schemeClr>
              </a:solidFill>
            </a:endParaRPr>
          </a:p>
          <a:p>
            <a:pPr>
              <a:buNone/>
            </a:pPr>
            <a:endParaRPr lang="fr-FR" b="1" dirty="0" smtClean="0">
              <a:solidFill>
                <a:schemeClr val="accent6">
                  <a:lumMod val="75000"/>
                </a:schemeClr>
              </a:solidFill>
            </a:endParaRPr>
          </a:p>
          <a:p>
            <a:pPr>
              <a:buNone/>
            </a:pPr>
            <a:endParaRPr lang="fr-FR" b="1" dirty="0" smtClean="0">
              <a:solidFill>
                <a:schemeClr val="accent6">
                  <a:lumMod val="75000"/>
                </a:schemeClr>
              </a:solidFill>
            </a:endParaRPr>
          </a:p>
          <a:p>
            <a:pPr>
              <a:buNone/>
            </a:pPr>
            <a:endParaRPr lang="fr-FR" b="1" dirty="0" smtClean="0">
              <a:solidFill>
                <a:schemeClr val="accent6">
                  <a:lumMod val="75000"/>
                </a:schemeClr>
              </a:solidFill>
            </a:endParaRPr>
          </a:p>
          <a:p>
            <a:pPr>
              <a:buNone/>
            </a:pPr>
            <a:endParaRPr lang="fr-FR" b="1" dirty="0" smtClean="0">
              <a:solidFill>
                <a:schemeClr val="accent6">
                  <a:lumMod val="75000"/>
                </a:schemeClr>
              </a:solidFill>
            </a:endParaRPr>
          </a:p>
          <a:p>
            <a:pPr>
              <a:buNone/>
            </a:pPr>
            <a:endParaRPr lang="fr-FR" b="1" dirty="0" smtClean="0">
              <a:solidFill>
                <a:schemeClr val="accent6">
                  <a:lumMod val="75000"/>
                </a:schemeClr>
              </a:solidFill>
            </a:endParaRPr>
          </a:p>
          <a:p>
            <a:pPr>
              <a:buNone/>
            </a:pPr>
            <a:endParaRPr lang="fr-FR" b="1" dirty="0" smtClean="0">
              <a:solidFill>
                <a:schemeClr val="accent6">
                  <a:lumMod val="75000"/>
                </a:schemeClr>
              </a:solidFill>
            </a:endParaRPr>
          </a:p>
          <a:p>
            <a:pPr>
              <a:buNone/>
            </a:pPr>
            <a:endParaRPr lang="fr-FR" b="1" dirty="0" smtClean="0">
              <a:solidFill>
                <a:schemeClr val="accent6">
                  <a:lumMod val="75000"/>
                </a:schemeClr>
              </a:solidFill>
            </a:endParaRPr>
          </a:p>
          <a:p>
            <a:pPr>
              <a:buNone/>
            </a:pPr>
            <a:endParaRPr lang="fr-FR" b="1" dirty="0" smtClean="0">
              <a:solidFill>
                <a:schemeClr val="accent6">
                  <a:lumMod val="75000"/>
                </a:schemeClr>
              </a:solidFill>
            </a:endParaRPr>
          </a:p>
          <a:p>
            <a:pPr>
              <a:buNone/>
            </a:pPr>
            <a:endParaRPr lang="fr-FR" b="1" dirty="0" smtClean="0">
              <a:solidFill>
                <a:schemeClr val="accent6">
                  <a:lumMod val="75000"/>
                </a:schemeClr>
              </a:solidFill>
            </a:endParaRPr>
          </a:p>
          <a:p>
            <a:pPr>
              <a:buNone/>
            </a:pPr>
            <a:endParaRPr lang="fr-FR" b="1" dirty="0" smtClean="0">
              <a:solidFill>
                <a:schemeClr val="accent6">
                  <a:lumMod val="75000"/>
                </a:schemeClr>
              </a:solidFill>
            </a:endParaRPr>
          </a:p>
          <a:p>
            <a:endParaRPr lang="fr-FR" b="1" dirty="0" smtClean="0">
              <a:solidFill>
                <a:schemeClr val="accent6">
                  <a:lumMod val="75000"/>
                </a:schemeClr>
              </a:solidFill>
            </a:endParaRPr>
          </a:p>
          <a:p>
            <a:endParaRPr lang="fr-FR" sz="1200" b="1" dirty="0" smtClean="0">
              <a:solidFill>
                <a:schemeClr val="accent6">
                  <a:lumMod val="75000"/>
                </a:schemeClr>
              </a:solidFill>
            </a:endParaRPr>
          </a:p>
          <a:p>
            <a:endParaRPr lang="fr-FR" sz="1200" b="1" dirty="0" smtClean="0">
              <a:solidFill>
                <a:schemeClr val="accent6">
                  <a:lumMod val="75000"/>
                </a:schemeClr>
              </a:solidFill>
            </a:endParaRPr>
          </a:p>
          <a:p>
            <a:endParaRPr lang="fr-FR" sz="1200" b="1" dirty="0" smtClean="0">
              <a:solidFill>
                <a:schemeClr val="accent6">
                  <a:lumMod val="75000"/>
                </a:schemeClr>
              </a:solidFill>
            </a:endParaRPr>
          </a:p>
          <a:p>
            <a:endParaRPr lang="fr-FR" sz="1200" b="1" dirty="0" smtClean="0">
              <a:solidFill>
                <a:schemeClr val="accent6">
                  <a:lumMod val="75000"/>
                </a:schemeClr>
              </a:solidFill>
            </a:endParaRPr>
          </a:p>
          <a:p>
            <a:endParaRPr lang="fr-FR" sz="1200" b="1" dirty="0" smtClean="0">
              <a:solidFill>
                <a:schemeClr val="accent6">
                  <a:lumMod val="75000"/>
                </a:schemeClr>
              </a:solidFill>
            </a:endParaRPr>
          </a:p>
          <a:p>
            <a:pPr algn="ctr"/>
            <a:r>
              <a:rPr lang="fr-FR" sz="1200" b="1" dirty="0" smtClean="0">
                <a:solidFill>
                  <a:schemeClr val="accent6">
                    <a:lumMod val="75000"/>
                  </a:schemeClr>
                </a:solidFill>
              </a:rPr>
              <a:t>Si tu  ignores ce qu’est un prophète regarde la vidéo sur le site </a:t>
            </a:r>
            <a:r>
              <a:rPr lang="fr-FR" sz="1200" b="1" dirty="0" err="1" smtClean="0">
                <a:solidFill>
                  <a:schemeClr val="accent6">
                    <a:lumMod val="75000"/>
                  </a:schemeClr>
                </a:solidFill>
              </a:rPr>
              <a:t>théobule</a:t>
            </a:r>
            <a:endParaRPr lang="fr-FR" sz="1200" b="1" dirty="0" smtClean="0">
              <a:solidFill>
                <a:schemeClr val="accent6">
                  <a:lumMod val="75000"/>
                </a:schemeClr>
              </a:solidFill>
            </a:endParaRPr>
          </a:p>
          <a:p>
            <a:pPr algn="ctr"/>
            <a:r>
              <a:rPr lang="fr-FR" sz="1200" b="1" dirty="0" smtClean="0">
                <a:solidFill>
                  <a:schemeClr val="accent6">
                    <a:lumMod val="75000"/>
                  </a:schemeClr>
                </a:solidFill>
              </a:rPr>
              <a:t>   </a:t>
            </a:r>
            <a:r>
              <a:rPr lang="fr-FR" sz="1200" dirty="0" smtClean="0">
                <a:hlinkClick r:id="rId2"/>
              </a:rPr>
              <a:t>https://www.theobule.org/video/c-est-quoi-un-prophete/385</a:t>
            </a:r>
            <a:endParaRPr lang="fr-FR" sz="1200" dirty="0" smtClean="0"/>
          </a:p>
          <a:p>
            <a:pPr>
              <a:buNone/>
            </a:pPr>
            <a:endParaRPr lang="fr-FR" b="1" dirty="0" smtClean="0">
              <a:solidFill>
                <a:schemeClr val="accent6">
                  <a:lumMod val="75000"/>
                </a:schemeClr>
              </a:solidFill>
            </a:endParaRPr>
          </a:p>
        </p:txBody>
      </p:sp>
      <p:pic>
        <p:nvPicPr>
          <p:cNvPr id="34821" name="Picture 5"/>
          <p:cNvPicPr>
            <a:picLocks noChangeAspect="1" noChangeArrowheads="1"/>
          </p:cNvPicPr>
          <p:nvPr/>
        </p:nvPicPr>
        <p:blipFill>
          <a:blip r:embed="rId3"/>
          <a:srcRect/>
          <a:stretch>
            <a:fillRect/>
          </a:stretch>
        </p:blipFill>
        <p:spPr bwMode="auto">
          <a:xfrm>
            <a:off x="357158" y="5429264"/>
            <a:ext cx="1351042" cy="1309684"/>
          </a:xfrm>
          <a:prstGeom prst="rect">
            <a:avLst/>
          </a:prstGeom>
          <a:noFill/>
          <a:ln w="9525">
            <a:noFill/>
            <a:miter lim="800000"/>
            <a:headEnd/>
            <a:tailEnd/>
          </a:ln>
          <a:effectLst/>
        </p:spPr>
      </p:pic>
      <p:sp>
        <p:nvSpPr>
          <p:cNvPr id="12" name="Rectangle 11"/>
          <p:cNvSpPr/>
          <p:nvPr/>
        </p:nvSpPr>
        <p:spPr>
          <a:xfrm rot="20996002">
            <a:off x="300491" y="1631770"/>
            <a:ext cx="2428860" cy="1200329"/>
          </a:xfrm>
          <a:prstGeom prst="rect">
            <a:avLst/>
          </a:prstGeom>
        </p:spPr>
        <p:txBody>
          <a:bodyPr wrap="square">
            <a:spAutoFit/>
          </a:bodyPr>
          <a:lstStyle/>
          <a:p>
            <a:r>
              <a:rPr lang="fr-FR" sz="2400" b="1" dirty="0" smtClean="0">
                <a:solidFill>
                  <a:schemeClr val="accent6">
                    <a:lumMod val="75000"/>
                  </a:schemeClr>
                </a:solidFill>
                <a:ea typeface="+mj-ea"/>
                <a:cs typeface="+mj-cs"/>
              </a:rPr>
              <a:t>Que veut-il dire ?</a:t>
            </a:r>
          </a:p>
          <a:p>
            <a:r>
              <a:rPr lang="fr-FR" sz="2400" b="1" dirty="0" smtClean="0">
                <a:solidFill>
                  <a:schemeClr val="accent6">
                    <a:lumMod val="75000"/>
                  </a:schemeClr>
                </a:solidFill>
                <a:ea typeface="+mj-ea"/>
                <a:cs typeface="+mj-cs"/>
              </a:rPr>
              <a:t>Qui accomplit ce qui est annoncé ?  </a:t>
            </a:r>
            <a:endParaRPr lang="fr-FR" b="1" dirty="0">
              <a:solidFill>
                <a:schemeClr val="accent6">
                  <a:lumMod val="75000"/>
                </a:schemeClr>
              </a:solidFill>
            </a:endParaRPr>
          </a:p>
        </p:txBody>
      </p:sp>
      <p:sp>
        <p:nvSpPr>
          <p:cNvPr id="14" name="Pensées 13"/>
          <p:cNvSpPr/>
          <p:nvPr/>
        </p:nvSpPr>
        <p:spPr>
          <a:xfrm>
            <a:off x="1785918" y="1500174"/>
            <a:ext cx="7358082" cy="4429156"/>
          </a:xfrm>
          <a:prstGeom prst="cloudCallout">
            <a:avLst>
              <a:gd name="adj1" fmla="val -59407"/>
              <a:gd name="adj2" fmla="val 3045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pic>
        <p:nvPicPr>
          <p:cNvPr id="15" name="Picture 2" descr="… ‘Lord, if you are willing, you can make me clean.’ – Slide 3"/>
          <p:cNvPicPr>
            <a:picLocks noChangeAspect="1" noChangeArrowheads="1"/>
          </p:cNvPicPr>
          <p:nvPr/>
        </p:nvPicPr>
        <p:blipFill>
          <a:blip r:embed="rId4"/>
          <a:srcRect/>
          <a:stretch>
            <a:fillRect/>
          </a:stretch>
        </p:blipFill>
        <p:spPr bwMode="auto">
          <a:xfrm rot="21274424">
            <a:off x="3231050" y="1977899"/>
            <a:ext cx="2643206" cy="1982405"/>
          </a:xfrm>
          <a:prstGeom prst="ellipse">
            <a:avLst/>
          </a:prstGeom>
          <a:ln>
            <a:noFill/>
          </a:ln>
          <a:effectLst>
            <a:softEdge rad="112500"/>
          </a:effectLst>
        </p:spPr>
      </p:pic>
      <p:pic>
        <p:nvPicPr>
          <p:cNvPr id="16" name="Picture 6" descr="Jesus told the servants to fill the jars with water. They obeyed and filled each one to the brim. – Slide 5"/>
          <p:cNvPicPr>
            <a:picLocks noChangeAspect="1" noChangeArrowheads="1"/>
          </p:cNvPicPr>
          <p:nvPr/>
        </p:nvPicPr>
        <p:blipFill>
          <a:blip r:embed="rId5"/>
          <a:srcRect/>
          <a:stretch>
            <a:fillRect/>
          </a:stretch>
        </p:blipFill>
        <p:spPr bwMode="auto">
          <a:xfrm>
            <a:off x="4786314" y="3714752"/>
            <a:ext cx="2500330" cy="1875248"/>
          </a:xfrm>
          <a:prstGeom prst="ellipse">
            <a:avLst/>
          </a:prstGeom>
          <a:ln>
            <a:noFill/>
          </a:ln>
          <a:effectLst>
            <a:softEdge rad="112500"/>
          </a:effectLst>
        </p:spPr>
      </p:pic>
      <p:pic>
        <p:nvPicPr>
          <p:cNvPr id="17" name="Picture 4" descr="Jesus stood up in the violently rocking boat and gave orders to the wind and the waves, ‘Quiet! Be still!’ – Slide 8"/>
          <p:cNvPicPr>
            <a:picLocks noChangeAspect="1" noChangeArrowheads="1"/>
          </p:cNvPicPr>
          <p:nvPr/>
        </p:nvPicPr>
        <p:blipFill>
          <a:blip r:embed="rId6"/>
          <a:srcRect/>
          <a:stretch>
            <a:fillRect/>
          </a:stretch>
        </p:blipFill>
        <p:spPr bwMode="auto">
          <a:xfrm>
            <a:off x="5881665" y="1857364"/>
            <a:ext cx="2857519" cy="2143140"/>
          </a:xfrm>
          <a:prstGeom prst="ellipse">
            <a:avLst/>
          </a:prstGeom>
          <a:ln>
            <a:noFill/>
          </a:ln>
          <a:effectLst>
            <a:softEdge rad="112500"/>
          </a:effectLst>
        </p:spPr>
      </p:pic>
      <p:pic>
        <p:nvPicPr>
          <p:cNvPr id="34823" name="Picture 7" descr="Those below saw the hole appear and get bigger until it was large enough for the paralysed man to be lowered on his bed mat to Jesus. – Slide 4"/>
          <p:cNvPicPr>
            <a:picLocks noChangeAspect="1" noChangeArrowheads="1"/>
          </p:cNvPicPr>
          <p:nvPr/>
        </p:nvPicPr>
        <p:blipFill>
          <a:blip r:embed="rId7"/>
          <a:srcRect/>
          <a:stretch>
            <a:fillRect/>
          </a:stretch>
        </p:blipFill>
        <p:spPr bwMode="auto">
          <a:xfrm>
            <a:off x="2285984" y="3643314"/>
            <a:ext cx="2476517" cy="1857389"/>
          </a:xfrm>
          <a:prstGeom prst="ellipse">
            <a:avLst/>
          </a:prstGeom>
          <a:ln>
            <a:noFill/>
          </a:ln>
          <a:effectLst>
            <a:softEdge rad="112500"/>
          </a:effectLst>
        </p:spPr>
      </p:pic>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BB85406-D86B-4A1F-9D6A-CE2962366382}" type="slidenum">
              <a:rPr lang="fr-FR" smtClean="0"/>
              <a:pPr/>
              <a:t>17</a:t>
            </a:fld>
            <a:endParaRPr lang="fr-FR"/>
          </a:p>
        </p:txBody>
      </p:sp>
      <p:sp>
        <p:nvSpPr>
          <p:cNvPr id="7" name="Rectangle 6"/>
          <p:cNvSpPr/>
          <p:nvPr/>
        </p:nvSpPr>
        <p:spPr>
          <a:xfrm>
            <a:off x="2286000" y="335846"/>
            <a:ext cx="4572000" cy="369332"/>
          </a:xfrm>
          <a:prstGeom prst="rect">
            <a:avLst/>
          </a:prstGeom>
        </p:spPr>
        <p:txBody>
          <a:bodyPr>
            <a:spAutoFit/>
          </a:bodyPr>
          <a:lstStyle/>
          <a:p>
            <a:pPr>
              <a:buNone/>
            </a:pPr>
            <a:r>
              <a:rPr lang="fr-FR" dirty="0" smtClean="0"/>
              <a:t> </a:t>
            </a:r>
            <a:endParaRPr lang="fr-FR" dirty="0"/>
          </a:p>
        </p:txBody>
      </p:sp>
      <p:sp>
        <p:nvSpPr>
          <p:cNvPr id="8" name="Titre 1"/>
          <p:cNvSpPr>
            <a:spLocks noGrp="1"/>
          </p:cNvSpPr>
          <p:nvPr>
            <p:ph type="title"/>
          </p:nvPr>
        </p:nvSpPr>
        <p:spPr>
          <a:xfrm>
            <a:off x="0" y="0"/>
            <a:ext cx="9144000" cy="1143000"/>
          </a:xfrm>
          <a:solidFill>
            <a:srgbClr val="92D050"/>
          </a:solidFill>
        </p:spPr>
        <p:txBody>
          <a:bodyPr>
            <a:noAutofit/>
          </a:bodyPr>
          <a:lstStyle/>
          <a:p>
            <a:r>
              <a:rPr lang="fr-FR" sz="2000" dirty="0" smtClean="0"/>
              <a:t/>
            </a:r>
            <a:br>
              <a:rPr lang="fr-FR" sz="2000" dirty="0" smtClean="0"/>
            </a:br>
            <a:r>
              <a:rPr lang="fr-FR" sz="2000" dirty="0" smtClean="0"/>
              <a:t/>
            </a:r>
            <a:br>
              <a:rPr lang="fr-FR" sz="2000" dirty="0" smtClean="0"/>
            </a:br>
            <a:r>
              <a:rPr lang="fr-FR" sz="2400" dirty="0" smtClean="0"/>
              <a:t/>
            </a:r>
            <a:br>
              <a:rPr lang="fr-FR" sz="2400" dirty="0" smtClean="0"/>
            </a:br>
            <a:r>
              <a:rPr lang="fr-FR" sz="2400" dirty="0" smtClean="0"/>
              <a:t> </a:t>
            </a:r>
            <a:br>
              <a:rPr lang="fr-FR" sz="2400" dirty="0" smtClean="0"/>
            </a:br>
            <a:r>
              <a:rPr lang="fr-FR" sz="2400" dirty="0" smtClean="0">
                <a:solidFill>
                  <a:schemeClr val="bg1"/>
                </a:solidFill>
              </a:rPr>
              <a:t>Dans ce passage de Saint Luc, Jésus intervient de deux manières différentes. Observe ces images et dis ce que Jésus fait.</a:t>
            </a:r>
            <a:br>
              <a:rPr lang="fr-FR" sz="2400" dirty="0" smtClean="0">
                <a:solidFill>
                  <a:schemeClr val="bg1"/>
                </a:solidFill>
              </a:rPr>
            </a:br>
            <a:r>
              <a:rPr lang="fr-FR" sz="2400" dirty="0" smtClean="0">
                <a:solidFill>
                  <a:schemeClr val="bg1"/>
                </a:solidFill>
              </a:rPr>
              <a:t> </a:t>
            </a:r>
            <a:r>
              <a:rPr lang="fr-FR" sz="2400" dirty="0" smtClean="0"/>
              <a:t/>
            </a:r>
            <a:br>
              <a:rPr lang="fr-FR" sz="2400" dirty="0" smtClean="0"/>
            </a:br>
            <a:r>
              <a:rPr lang="fr-FR" sz="2000" dirty="0" smtClean="0"/>
              <a:t/>
            </a:r>
            <a:br>
              <a:rPr lang="fr-FR" sz="2000" dirty="0" smtClean="0"/>
            </a:br>
            <a:r>
              <a:rPr lang="fr-FR" sz="2000" dirty="0" smtClean="0"/>
              <a:t/>
            </a:r>
            <a:br>
              <a:rPr lang="fr-FR" sz="2000" dirty="0" smtClean="0"/>
            </a:br>
            <a:endParaRPr lang="fr-FR" sz="2000" dirty="0"/>
          </a:p>
        </p:txBody>
      </p:sp>
      <p:pic>
        <p:nvPicPr>
          <p:cNvPr id="13" name="Picture 4" descr="‘The Spirit of the Lord is on me, because He has anointed me to tell good news to the poor. He has sent me to announce freedom for the prisoners and recovery of sight for the blind ... – Slide 3"/>
          <p:cNvPicPr>
            <a:picLocks noChangeAspect="1" noChangeArrowheads="1"/>
          </p:cNvPicPr>
          <p:nvPr/>
        </p:nvPicPr>
        <p:blipFill>
          <a:blip r:embed="rId2"/>
          <a:srcRect/>
          <a:stretch>
            <a:fillRect/>
          </a:stretch>
        </p:blipFill>
        <p:spPr bwMode="auto">
          <a:xfrm>
            <a:off x="500034" y="1571612"/>
            <a:ext cx="4286279" cy="3214710"/>
          </a:xfrm>
          <a:prstGeom prst="rect">
            <a:avLst/>
          </a:prstGeom>
          <a:ln>
            <a:noFill/>
          </a:ln>
          <a:effectLst>
            <a:softEdge rad="112500"/>
          </a:effectLst>
        </p:spPr>
      </p:pic>
      <p:sp>
        <p:nvSpPr>
          <p:cNvPr id="15" name="Rectangle 14"/>
          <p:cNvSpPr/>
          <p:nvPr/>
        </p:nvSpPr>
        <p:spPr>
          <a:xfrm>
            <a:off x="5000628" y="1785926"/>
            <a:ext cx="3929058" cy="923330"/>
          </a:xfrm>
          <a:prstGeom prst="rect">
            <a:avLst/>
          </a:prstGeom>
        </p:spPr>
        <p:txBody>
          <a:bodyPr wrap="square">
            <a:spAutoFit/>
          </a:bodyPr>
          <a:lstStyle/>
          <a:p>
            <a:pPr>
              <a:buNone/>
            </a:pPr>
            <a:r>
              <a:rPr lang="fr-FR" b="1" dirty="0" smtClean="0">
                <a:solidFill>
                  <a:srgbClr val="A86ED4"/>
                </a:solidFill>
              </a:rPr>
              <a:t>« </a:t>
            </a:r>
            <a:r>
              <a:rPr lang="fr-FR" b="1" i="1" dirty="0" smtClean="0">
                <a:solidFill>
                  <a:srgbClr val="A86ED4"/>
                </a:solidFill>
              </a:rPr>
              <a:t>Jésus ouvrit le livre et trouva  le passage du prophète Isaïe, où il est écrit… </a:t>
            </a:r>
            <a:r>
              <a:rPr lang="fr-FR" b="1" dirty="0" smtClean="0">
                <a:solidFill>
                  <a:srgbClr val="A86ED4"/>
                </a:solidFill>
              </a:rPr>
              <a:t>»</a:t>
            </a:r>
          </a:p>
        </p:txBody>
      </p:sp>
      <p:sp>
        <p:nvSpPr>
          <p:cNvPr id="16" name="Rectangle 15"/>
          <p:cNvSpPr/>
          <p:nvPr/>
        </p:nvSpPr>
        <p:spPr>
          <a:xfrm>
            <a:off x="214282" y="4857760"/>
            <a:ext cx="8643998" cy="2092881"/>
          </a:xfrm>
          <a:prstGeom prst="rect">
            <a:avLst/>
          </a:prstGeom>
        </p:spPr>
        <p:txBody>
          <a:bodyPr wrap="square">
            <a:spAutoFit/>
          </a:bodyPr>
          <a:lstStyle/>
          <a:p>
            <a:pPr>
              <a:buNone/>
            </a:pPr>
            <a:r>
              <a:rPr lang="fr-FR" b="1" dirty="0" smtClean="0">
                <a:solidFill>
                  <a:srgbClr val="A86ED4"/>
                </a:solidFill>
              </a:rPr>
              <a:t>« Jésus referma le livre, le rendit au servant </a:t>
            </a:r>
          </a:p>
          <a:p>
            <a:pPr>
              <a:buNone/>
            </a:pPr>
            <a:r>
              <a:rPr lang="fr-FR" b="1" dirty="0" smtClean="0">
                <a:solidFill>
                  <a:srgbClr val="A86ED4"/>
                </a:solidFill>
              </a:rPr>
              <a:t>   et s’assit. Tous, dans la synagogue,</a:t>
            </a:r>
          </a:p>
          <a:p>
            <a:pPr>
              <a:buNone/>
            </a:pPr>
            <a:r>
              <a:rPr lang="fr-FR" b="1" dirty="0" smtClean="0">
                <a:solidFill>
                  <a:srgbClr val="A86ED4"/>
                </a:solidFill>
              </a:rPr>
              <a:t>   avaient les yeux fixés sur lui.</a:t>
            </a:r>
          </a:p>
          <a:p>
            <a:pPr>
              <a:buNone/>
            </a:pPr>
            <a:r>
              <a:rPr lang="fr-FR" b="1" dirty="0" smtClean="0">
                <a:solidFill>
                  <a:srgbClr val="A86ED4"/>
                </a:solidFill>
              </a:rPr>
              <a:t>  </a:t>
            </a:r>
          </a:p>
          <a:p>
            <a:pPr algn="ctr">
              <a:buNone/>
            </a:pPr>
            <a:r>
              <a:rPr lang="fr-FR" sz="2000" b="1" dirty="0" smtClean="0">
                <a:solidFill>
                  <a:srgbClr val="A86ED4"/>
                </a:solidFill>
              </a:rPr>
              <a:t>Alors il se mit à leur dire : « Aujourd’hui s’accomplit ce passage de l’Écriture que vous venez d’entendre.</a:t>
            </a:r>
            <a:r>
              <a:rPr lang="fr-FR" b="1" dirty="0" smtClean="0">
                <a:solidFill>
                  <a:srgbClr val="A86ED4"/>
                </a:solidFill>
              </a:rPr>
              <a:t> »</a:t>
            </a:r>
          </a:p>
          <a:p>
            <a:pPr>
              <a:buNone/>
            </a:pPr>
            <a:endParaRPr lang="fr-FR" b="1" dirty="0" smtClean="0">
              <a:solidFill>
                <a:srgbClr val="A86ED4"/>
              </a:solidFill>
            </a:endParaRPr>
          </a:p>
        </p:txBody>
      </p:sp>
      <p:pic>
        <p:nvPicPr>
          <p:cNvPr id="17" name="Picture 2" descr="Jesus went to the synagogue in his home town of Nazareth. – Slide 1"/>
          <p:cNvPicPr>
            <a:picLocks noChangeAspect="1" noChangeArrowheads="1"/>
          </p:cNvPicPr>
          <p:nvPr/>
        </p:nvPicPr>
        <p:blipFill>
          <a:blip r:embed="rId3"/>
          <a:srcRect/>
          <a:stretch>
            <a:fillRect/>
          </a:stretch>
        </p:blipFill>
        <p:spPr bwMode="auto">
          <a:xfrm>
            <a:off x="4929189" y="3071810"/>
            <a:ext cx="4119591" cy="3089694"/>
          </a:xfrm>
          <a:prstGeom prst="rect">
            <a:avLst/>
          </a:prstGeom>
          <a:ln>
            <a:noFill/>
          </a:ln>
          <a:effectLst>
            <a:softEdge rad="112500"/>
          </a:effectLst>
        </p:spPr>
      </p:pic>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BB85406-D86B-4A1F-9D6A-CE2962366382}" type="slidenum">
              <a:rPr lang="fr-FR" smtClean="0"/>
              <a:pPr/>
              <a:t>18</a:t>
            </a:fld>
            <a:endParaRPr lang="fr-FR"/>
          </a:p>
        </p:txBody>
      </p:sp>
      <p:sp>
        <p:nvSpPr>
          <p:cNvPr id="6" name="Titre 1"/>
          <p:cNvSpPr txBox="1">
            <a:spLocks/>
          </p:cNvSpPr>
          <p:nvPr/>
        </p:nvSpPr>
        <p:spPr>
          <a:xfrm>
            <a:off x="0" y="0"/>
            <a:ext cx="9144000" cy="1857412"/>
          </a:xfrm>
          <a:prstGeom prst="rect">
            <a:avLst/>
          </a:prstGeom>
          <a:solidFill>
            <a:srgbClr val="92D050"/>
          </a:solidFill>
        </p:spPr>
        <p:txBody>
          <a:bodyPr vert="horz" lIns="91440" tIns="45720" rIns="91440" bIns="45720" rtlCol="0" anchor="ctr">
            <a:noAutofit/>
          </a:bodyPr>
          <a:lstStyle/>
          <a:p>
            <a:pPr lvl="3">
              <a:spcBef>
                <a:spcPct val="0"/>
              </a:spcBef>
              <a:defRPr/>
            </a:pPr>
            <a:r>
              <a:rPr kumimoji="0" lang="fr-FR" sz="2200" b="0" i="0" u="none" strike="noStrike" kern="1200" cap="none" spc="0" normalizeH="0" baseline="0" noProof="0" dirty="0" smtClean="0">
                <a:ln>
                  <a:noFill/>
                </a:ln>
                <a:solidFill>
                  <a:schemeClr val="bg1"/>
                </a:solidFill>
                <a:effectLst/>
                <a:uLnTx/>
                <a:uFillTx/>
                <a:latin typeface="+mj-lt"/>
                <a:ea typeface="+mj-ea"/>
                <a:cs typeface="+mj-cs"/>
              </a:rPr>
              <a:t>Ce que l’Ecriture dit, ce que Isaïe a annoncé, Jésus le</a:t>
            </a:r>
            <a:r>
              <a:rPr kumimoji="0" lang="fr-FR" sz="2200" b="0" i="0" u="none" strike="noStrike" kern="1200" cap="none" spc="0" normalizeH="0" noProof="0" dirty="0" smtClean="0">
                <a:ln>
                  <a:noFill/>
                </a:ln>
                <a:solidFill>
                  <a:schemeClr val="bg1"/>
                </a:solidFill>
                <a:effectLst/>
                <a:uLnTx/>
                <a:uFillTx/>
                <a:latin typeface="+mj-lt"/>
                <a:ea typeface="+mj-ea"/>
                <a:cs typeface="+mj-cs"/>
              </a:rPr>
              <a:t> fait.</a:t>
            </a:r>
          </a:p>
          <a:p>
            <a:pPr lvl="3">
              <a:spcBef>
                <a:spcPct val="0"/>
              </a:spcBef>
              <a:defRPr/>
            </a:pPr>
            <a:r>
              <a:rPr lang="fr-FR" sz="2200" baseline="0" dirty="0" smtClean="0">
                <a:solidFill>
                  <a:schemeClr val="bg1"/>
                </a:solidFill>
                <a:latin typeface="+mj-lt"/>
                <a:ea typeface="+mj-ea"/>
                <a:cs typeface="+mj-cs"/>
              </a:rPr>
              <a:t>Il est la Parole de Dieu présente parmi</a:t>
            </a:r>
            <a:r>
              <a:rPr lang="fr-FR" sz="2200" dirty="0" smtClean="0">
                <a:solidFill>
                  <a:schemeClr val="bg1"/>
                </a:solidFill>
                <a:latin typeface="+mj-lt"/>
                <a:ea typeface="+mj-ea"/>
                <a:cs typeface="+mj-cs"/>
              </a:rPr>
              <a:t> les hommes. </a:t>
            </a:r>
          </a:p>
          <a:p>
            <a:pPr lvl="3">
              <a:spcBef>
                <a:spcPct val="0"/>
              </a:spcBef>
              <a:defRPr/>
            </a:pPr>
            <a:r>
              <a:rPr lang="fr-FR" sz="2200" dirty="0" smtClean="0">
                <a:solidFill>
                  <a:schemeClr val="bg1"/>
                </a:solidFill>
                <a:latin typeface="+mj-lt"/>
                <a:ea typeface="+mj-ea"/>
                <a:cs typeface="+mj-cs"/>
              </a:rPr>
              <a:t>Par Jésus, Dieu parle donc encore aujourd’hui, à chacun de nous, </a:t>
            </a:r>
          </a:p>
          <a:p>
            <a:pPr lvl="3">
              <a:spcBef>
                <a:spcPct val="0"/>
              </a:spcBef>
              <a:defRPr/>
            </a:pPr>
            <a:r>
              <a:rPr lang="fr-FR" sz="2200" dirty="0" smtClean="0">
                <a:solidFill>
                  <a:schemeClr val="bg1"/>
                </a:solidFill>
                <a:latin typeface="+mj-lt"/>
                <a:ea typeface="+mj-ea"/>
                <a:cs typeface="+mj-cs"/>
              </a:rPr>
              <a:t>et s’intéresse à nous. </a:t>
            </a:r>
            <a:r>
              <a:rPr kumimoji="0" lang="fr-FR" sz="2200" b="0" i="0" u="none" strike="noStrike" kern="1200" cap="none" spc="0" normalizeH="0" baseline="0" noProof="0" dirty="0" smtClean="0">
                <a:ln>
                  <a:noFill/>
                </a:ln>
                <a:solidFill>
                  <a:schemeClr val="bg1"/>
                </a:solidFill>
                <a:effectLst/>
                <a:uLnTx/>
                <a:uFillTx/>
                <a:latin typeface="+mj-lt"/>
                <a:ea typeface="+mj-ea"/>
                <a:cs typeface="+mj-cs"/>
              </a:rPr>
              <a:t>Il est présent à ce que nous vivons. </a:t>
            </a:r>
            <a:endParaRPr kumimoji="0" lang="fr-FR" sz="2200" b="0" i="0" u="none" strike="noStrike" kern="1200" cap="none" spc="0" normalizeH="0" baseline="0" noProof="0" dirty="0">
              <a:ln>
                <a:noFill/>
              </a:ln>
              <a:solidFill>
                <a:schemeClr val="bg1"/>
              </a:solidFill>
              <a:effectLst/>
              <a:uLnTx/>
              <a:uFillTx/>
              <a:latin typeface="+mj-lt"/>
              <a:ea typeface="+mj-ea"/>
              <a:cs typeface="+mj-cs"/>
            </a:endParaRPr>
          </a:p>
        </p:txBody>
      </p:sp>
      <p:pic>
        <p:nvPicPr>
          <p:cNvPr id="15" name="Espace réservé pour une image  15"/>
          <p:cNvPicPr>
            <a:picLocks noGrp="1" noChangeAspect="1"/>
          </p:cNvPicPr>
          <p:nvPr>
            <p:ph idx="1"/>
          </p:nvPr>
        </p:nvPicPr>
        <p:blipFill>
          <a:blip r:embed="rId2">
            <a:extLst>
              <a:ext uri="{28A0092B-C50C-407E-A947-70E740481C1C}">
                <a14:useLocalDpi xmlns:a14="http://schemas.microsoft.com/office/drawing/2010/main" xmlns="" val="0"/>
              </a:ext>
            </a:extLst>
          </a:blip>
          <a:srcRect l="16805" r="16805"/>
          <a:stretch>
            <a:fillRect/>
          </a:stretch>
        </p:blipFill>
        <p:spPr>
          <a:xfrm rot="20975935">
            <a:off x="539588" y="2450421"/>
            <a:ext cx="3690876" cy="3148272"/>
          </a:xfrm>
          <a:prstGeom prst="rect">
            <a:avLst/>
          </a:prstGeom>
          <a:ln>
            <a:noFill/>
          </a:ln>
          <a:effectLst>
            <a:softEdge rad="112500"/>
          </a:effectLst>
        </p:spPr>
      </p:pic>
      <p:sp>
        <p:nvSpPr>
          <p:cNvPr id="16" name="Carré corné 15"/>
          <p:cNvSpPr/>
          <p:nvPr/>
        </p:nvSpPr>
        <p:spPr>
          <a:xfrm rot="946123">
            <a:off x="5320848" y="3403870"/>
            <a:ext cx="3286148" cy="2286016"/>
          </a:xfrm>
          <a:prstGeom prst="foldedCorner">
            <a:avLst/>
          </a:prstGeom>
          <a:solidFill>
            <a:srgbClr val="FFE48F"/>
          </a:solidFill>
        </p:spPr>
        <p:style>
          <a:lnRef idx="0">
            <a:schemeClr val="accent3"/>
          </a:lnRef>
          <a:fillRef idx="3">
            <a:schemeClr val="accent3"/>
          </a:fillRef>
          <a:effectRef idx="3">
            <a:schemeClr val="accent3"/>
          </a:effectRef>
          <a:fontRef idx="minor">
            <a:schemeClr val="lt1"/>
          </a:fontRef>
        </p:style>
        <p:txBody>
          <a:bodyPr rtlCol="0" anchor="ctr"/>
          <a:lstStyle/>
          <a:p>
            <a:pPr algn="just"/>
            <a:r>
              <a:rPr lang="fr-FR" b="1" dirty="0" smtClean="0">
                <a:solidFill>
                  <a:schemeClr val="accent6">
                    <a:lumMod val="75000"/>
                  </a:schemeClr>
                </a:solidFill>
              </a:rPr>
              <a:t>Ouvre la page 12, de ton livret,  lis les différentes paroles de l’Ecriture (de la Bible), et choisis une phrase qui te touche aujourd’hui dans ce qu’ils vivent. Explique à ton parent accompagnateur. </a:t>
            </a:r>
            <a:endParaRPr lang="fr-FR" b="1" dirty="0">
              <a:solidFill>
                <a:schemeClr val="accent6">
                  <a:lumMod val="75000"/>
                </a:schemeClr>
              </a:solidFill>
            </a:endParaRPr>
          </a:p>
        </p:txBody>
      </p:sp>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2571744"/>
          </a:xfrm>
          <a:solidFill>
            <a:srgbClr val="92D050"/>
          </a:solidFill>
        </p:spPr>
        <p:txBody>
          <a:bodyPr>
            <a:normAutofit fontScale="90000"/>
          </a:bodyPr>
          <a:lstStyle/>
          <a:p>
            <a:pPr marL="742950" indent="-742950" algn="l"/>
            <a:r>
              <a:rPr lang="fr-FR" sz="3600" dirty="0" smtClean="0"/>
              <a:t/>
            </a:r>
            <a:br>
              <a:rPr lang="fr-FR" sz="3600" dirty="0" smtClean="0"/>
            </a:br>
            <a:r>
              <a:rPr lang="fr-FR" sz="3600" dirty="0" smtClean="0"/>
              <a:t/>
            </a:r>
            <a:br>
              <a:rPr lang="fr-FR" sz="3600" dirty="0" smtClean="0"/>
            </a:br>
            <a:r>
              <a:rPr lang="fr-FR" sz="3600" dirty="0" smtClean="0">
                <a:solidFill>
                  <a:schemeClr val="bg1"/>
                </a:solidFill>
              </a:rPr>
              <a:t>Dans ton coin prière, </a:t>
            </a:r>
            <a:br>
              <a:rPr lang="fr-FR" sz="3600" dirty="0" smtClean="0">
                <a:solidFill>
                  <a:schemeClr val="bg1"/>
                </a:solidFill>
              </a:rPr>
            </a:br>
            <a:r>
              <a:rPr lang="fr-FR" sz="3600" dirty="0" smtClean="0">
                <a:solidFill>
                  <a:schemeClr val="bg1"/>
                </a:solidFill>
              </a:rPr>
              <a:t>installe toi confortablement.</a:t>
            </a:r>
            <a:br>
              <a:rPr lang="fr-FR" sz="3600" dirty="0" smtClean="0">
                <a:solidFill>
                  <a:schemeClr val="bg1"/>
                </a:solidFill>
              </a:rPr>
            </a:br>
            <a:r>
              <a:rPr lang="fr-FR" sz="3600" dirty="0" smtClean="0">
                <a:solidFill>
                  <a:schemeClr val="bg1"/>
                </a:solidFill>
              </a:rPr>
              <a:t>Fais un beau signe de croix, </a:t>
            </a:r>
            <a:br>
              <a:rPr lang="fr-FR" sz="3600" dirty="0" smtClean="0">
                <a:solidFill>
                  <a:schemeClr val="bg1"/>
                </a:solidFill>
              </a:rPr>
            </a:br>
            <a:r>
              <a:rPr lang="fr-FR" sz="3600" dirty="0" smtClean="0">
                <a:solidFill>
                  <a:schemeClr val="bg1"/>
                </a:solidFill>
              </a:rPr>
              <a:t>écoute la voix du Seigneur…</a:t>
            </a:r>
            <a:r>
              <a:rPr lang="fr-FR" dirty="0" smtClean="0">
                <a:solidFill>
                  <a:schemeClr val="bg1"/>
                </a:solidFill>
              </a:rPr>
              <a:t/>
            </a:r>
            <a:br>
              <a:rPr lang="fr-FR" dirty="0" smtClean="0">
                <a:solidFill>
                  <a:schemeClr val="bg1"/>
                </a:solidFill>
              </a:rPr>
            </a:br>
            <a:r>
              <a:rPr lang="fr-FR" dirty="0" smtClean="0"/>
              <a:t/>
            </a:r>
            <a:br>
              <a:rPr lang="fr-FR" dirty="0" smtClean="0"/>
            </a:br>
            <a:endParaRPr lang="fr-FR" dirty="0"/>
          </a:p>
        </p:txBody>
      </p:sp>
      <p:sp>
        <p:nvSpPr>
          <p:cNvPr id="5" name="Espace réservé du numéro de diapositive 4"/>
          <p:cNvSpPr>
            <a:spLocks noGrp="1"/>
          </p:cNvSpPr>
          <p:nvPr>
            <p:ph type="sldNum" sz="quarter" idx="12"/>
          </p:nvPr>
        </p:nvSpPr>
        <p:spPr/>
        <p:txBody>
          <a:bodyPr/>
          <a:lstStyle/>
          <a:p>
            <a:fld id="{4BB85406-D86B-4A1F-9D6A-CE2962366382}" type="slidenum">
              <a:rPr lang="fr-FR" smtClean="0"/>
              <a:pPr/>
              <a:t>19</a:t>
            </a:fld>
            <a:endParaRPr lang="fr-FR"/>
          </a:p>
        </p:txBody>
      </p:sp>
      <p:pic>
        <p:nvPicPr>
          <p:cNvPr id="4099" name="Picture 3"/>
          <p:cNvPicPr>
            <a:picLocks noChangeAspect="1" noChangeArrowheads="1"/>
          </p:cNvPicPr>
          <p:nvPr/>
        </p:nvPicPr>
        <p:blipFill>
          <a:blip r:embed="rId2" cstate="print"/>
          <a:srcRect/>
          <a:stretch>
            <a:fillRect/>
          </a:stretch>
        </p:blipFill>
        <p:spPr bwMode="auto">
          <a:xfrm rot="567106">
            <a:off x="6186727" y="491867"/>
            <a:ext cx="2643949" cy="1613421"/>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srcRect/>
          <a:stretch>
            <a:fillRect/>
          </a:stretch>
        </p:blipFill>
        <p:spPr bwMode="auto">
          <a:xfrm>
            <a:off x="0" y="2500282"/>
            <a:ext cx="9240315" cy="4357718"/>
          </a:xfrm>
          <a:prstGeom prst="rect">
            <a:avLst/>
          </a:prstGeom>
          <a:noFill/>
          <a:ln w="9525">
            <a:noFill/>
            <a:miter lim="800000"/>
            <a:headEnd/>
            <a:tailEnd/>
          </a:ln>
          <a:effectLst/>
        </p:spPr>
      </p:pic>
      <p:sp>
        <p:nvSpPr>
          <p:cNvPr id="10" name="Rectangle 9"/>
          <p:cNvSpPr/>
          <p:nvPr/>
        </p:nvSpPr>
        <p:spPr>
          <a:xfrm>
            <a:off x="857224" y="2071678"/>
            <a:ext cx="4929190" cy="646331"/>
          </a:xfrm>
          <a:prstGeom prst="rect">
            <a:avLst/>
          </a:prstGeom>
        </p:spPr>
        <p:txBody>
          <a:bodyPr wrap="square">
            <a:spAutoFit/>
          </a:bodyPr>
          <a:lstStyle/>
          <a:p>
            <a:r>
              <a:rPr lang="fr-FR" dirty="0" smtClean="0">
                <a:hlinkClick r:id="rId4"/>
              </a:rPr>
              <a:t>https://www.youtube.com/watch?v=ylXkL34cbuo</a:t>
            </a:r>
            <a:endParaRPr lang="fr-FR" dirty="0" smtClean="0"/>
          </a:p>
          <a:p>
            <a:endParaRPr lang="fr-FR" dirty="0"/>
          </a:p>
        </p:txBody>
      </p:sp>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714488"/>
          </a:xfrm>
          <a:gradFill flip="none" rotWithShape="1">
            <a:gsLst>
              <a:gs pos="0">
                <a:srgbClr val="CCFF66">
                  <a:shade val="30000"/>
                  <a:satMod val="115000"/>
                </a:srgbClr>
              </a:gs>
              <a:gs pos="50000">
                <a:srgbClr val="CCFF66">
                  <a:shade val="67500"/>
                  <a:satMod val="115000"/>
                </a:srgbClr>
              </a:gs>
              <a:gs pos="100000">
                <a:srgbClr val="CCFF66">
                  <a:shade val="100000"/>
                  <a:satMod val="115000"/>
                </a:srgbClr>
              </a:gs>
            </a:gsLst>
            <a:lin ang="5400000" scaled="1"/>
            <a:tileRect/>
          </a:gradFill>
        </p:spPr>
        <p:txBody>
          <a:bodyPr/>
          <a:lstStyle/>
          <a:p>
            <a:pPr algn="l"/>
            <a:r>
              <a:rPr lang="fr-FR" b="1" dirty="0" smtClean="0">
                <a:solidFill>
                  <a:schemeClr val="accent2">
                    <a:lumMod val="75000"/>
                  </a:schemeClr>
                </a:solidFill>
              </a:rPr>
              <a:t>      </a:t>
            </a:r>
            <a:endParaRPr lang="fr-FR" b="1" dirty="0">
              <a:solidFill>
                <a:schemeClr val="accent2">
                  <a:lumMod val="75000"/>
                </a:schemeClr>
              </a:solidFill>
            </a:endParaRPr>
          </a:p>
        </p:txBody>
      </p:sp>
      <p:pic>
        <p:nvPicPr>
          <p:cNvPr id="2051"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flipH="1">
            <a:off x="142844" y="142852"/>
            <a:ext cx="2571736" cy="1439096"/>
          </a:xfrm>
          <a:prstGeom prst="rect">
            <a:avLst/>
          </a:prstGeom>
          <a:noFill/>
          <a:ln w="9525">
            <a:noFill/>
            <a:miter lim="800000"/>
            <a:headEnd/>
            <a:tailEnd/>
          </a:ln>
          <a:effectLst/>
        </p:spPr>
      </p:pic>
      <p:sp>
        <p:nvSpPr>
          <p:cNvPr id="8" name="Flèche courbée vers la gauche 7"/>
          <p:cNvSpPr/>
          <p:nvPr/>
        </p:nvSpPr>
        <p:spPr>
          <a:xfrm rot="7715752">
            <a:off x="538499" y="1739311"/>
            <a:ext cx="1890414" cy="4603291"/>
          </a:xfrm>
          <a:prstGeom prst="curvedLeftArrow">
            <a:avLst>
              <a:gd name="adj1" fmla="val 9322"/>
              <a:gd name="adj2" fmla="val 70978"/>
              <a:gd name="adj3" fmla="val 25000"/>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0" name="Rectangle 9"/>
          <p:cNvSpPr/>
          <p:nvPr/>
        </p:nvSpPr>
        <p:spPr>
          <a:xfrm>
            <a:off x="2409079" y="500042"/>
            <a:ext cx="6734921" cy="601703"/>
          </a:xfrm>
          <a:prstGeom prst="rect">
            <a:avLst/>
          </a:prstGeom>
          <a:noFill/>
        </p:spPr>
        <p:txBody>
          <a:bodyPr wrap="none" lIns="91440" tIns="45720" rIns="91440" bIns="45720">
            <a:spAutoFit/>
          </a:bodyPr>
          <a:lstStyle/>
          <a:p>
            <a:pPr algn="ctr"/>
            <a:r>
              <a:rPr lang="fr-FR" sz="3310" b="0" cap="none" spc="0" dirty="0" smtClean="0">
                <a:ln w="18415" cmpd="sng">
                  <a:solidFill>
                    <a:srgbClr val="C00000"/>
                  </a:solidFill>
                  <a:prstDash val="solid"/>
                </a:ln>
                <a:solidFill>
                  <a:srgbClr val="C00000"/>
                </a:solidFill>
                <a:effectLst>
                  <a:outerShdw blurRad="63500" dir="3600000" algn="tl" rotWithShape="0">
                    <a:srgbClr val="000000">
                      <a:alpha val="70000"/>
                    </a:srgbClr>
                  </a:outerShdw>
                </a:effectLst>
              </a:rPr>
              <a:t>La parole de Dieu s’accomplit en Jésus</a:t>
            </a:r>
            <a:endParaRPr lang="fr-FR" sz="3310" b="0" cap="none" spc="0" dirty="0">
              <a:ln w="18415" cmpd="sng">
                <a:solidFill>
                  <a:srgbClr val="C00000"/>
                </a:solidFill>
                <a:prstDash val="solid"/>
              </a:ln>
              <a:solidFill>
                <a:srgbClr val="C00000"/>
              </a:solidFill>
              <a:effectLst>
                <a:outerShdw blurRad="63500" dir="3600000" algn="tl" rotWithShape="0">
                  <a:srgbClr val="000000">
                    <a:alpha val="70000"/>
                  </a:srgbClr>
                </a:outerShdw>
              </a:effectLst>
            </a:endParaRPr>
          </a:p>
        </p:txBody>
      </p:sp>
      <p:pic>
        <p:nvPicPr>
          <p:cNvPr id="4" name="Espace réservé du contenu 3" descr="que-la-parole-de-dieu-senracine.jpg"/>
          <p:cNvPicPr>
            <a:picLocks noGrp="1" noChangeAspect="1"/>
          </p:cNvPicPr>
          <p:nvPr>
            <p:ph idx="1"/>
          </p:nvPr>
        </p:nvPicPr>
        <p:blipFill>
          <a:blip r:embed="rId3"/>
          <a:stretch>
            <a:fillRect/>
          </a:stretch>
        </p:blipFill>
        <p:spPr>
          <a:xfrm rot="21231541">
            <a:off x="3304395" y="1967973"/>
            <a:ext cx="4914900"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Espace réservé du numéro de diapositive 8"/>
          <p:cNvSpPr>
            <a:spLocks noGrp="1"/>
          </p:cNvSpPr>
          <p:nvPr>
            <p:ph type="sldNum" sz="quarter" idx="12"/>
          </p:nvPr>
        </p:nvSpPr>
        <p:spPr>
          <a:xfrm>
            <a:off x="8286776" y="6356350"/>
            <a:ext cx="400024" cy="365125"/>
          </a:xfrm>
          <a:prstGeom prst="parallelogram">
            <a:avLst/>
          </a:prstGeom>
          <a:solidFill>
            <a:schemeClr val="accent6"/>
          </a:solidFill>
        </p:spPr>
        <p:txBody>
          <a:bodyPr/>
          <a:lstStyle/>
          <a:p>
            <a:fld id="{4BB85406-D86B-4A1F-9D6A-CE2962366382}" type="slidenum">
              <a:rPr lang="fr-FR" smtClean="0">
                <a:solidFill>
                  <a:schemeClr val="bg1"/>
                </a:solidFill>
              </a:rPr>
              <a:pPr/>
              <a:t>2</a:t>
            </a:fld>
            <a:endParaRPr lang="fr-FR" dirty="0">
              <a:solidFill>
                <a:schemeClr val="bg1"/>
              </a:solidFill>
            </a:endParaRPr>
          </a:p>
        </p:txBody>
      </p:sp>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43000"/>
          </a:xfrm>
          <a:solidFill>
            <a:srgbClr val="92D050"/>
          </a:solidFill>
        </p:spPr>
        <p:txBody>
          <a:bodyPr>
            <a:normAutofit fontScale="90000"/>
          </a:bodyPr>
          <a:lstStyle/>
          <a:p>
            <a:r>
              <a:rPr lang="fr-FR" dirty="0" smtClean="0"/>
              <a:t>Petit défi, Toi aussi donne des paroles et  des images qui font du bien…</a:t>
            </a:r>
            <a:endParaRPr lang="fr-FR" dirty="0"/>
          </a:p>
        </p:txBody>
      </p:sp>
      <p:sp>
        <p:nvSpPr>
          <p:cNvPr id="3" name="Espace réservé du contenu 2"/>
          <p:cNvSpPr>
            <a:spLocks noGrp="1"/>
          </p:cNvSpPr>
          <p:nvPr>
            <p:ph idx="1"/>
          </p:nvPr>
        </p:nvSpPr>
        <p:spPr/>
        <p:txBody>
          <a:bodyPr>
            <a:normAutofit lnSpcReduction="10000"/>
          </a:bodyPr>
          <a:lstStyle/>
          <a:p>
            <a:r>
              <a:rPr lang="fr-FR" sz="2400" dirty="0" smtClean="0"/>
              <a:t>Créer une carte pour une personne </a:t>
            </a:r>
            <a:r>
              <a:rPr lang="fr-FR" sz="2400" dirty="0" err="1" smtClean="0"/>
              <a:t>agée</a:t>
            </a:r>
            <a:r>
              <a:rPr lang="fr-FR" sz="2400" dirty="0" smtClean="0"/>
              <a:t> en maison de retraite. </a:t>
            </a:r>
          </a:p>
          <a:p>
            <a:r>
              <a:rPr lang="fr-FR" sz="2400" dirty="0" smtClean="0"/>
              <a:t>Fais preuve d’imagination tu notes ce qui te plaît: un poème, un dessin, du collage, du découpage… il y a plein d’idée sur les sites. N’oublie pas de noter ton prénom et ton âge.</a:t>
            </a:r>
          </a:p>
          <a:p>
            <a:r>
              <a:rPr lang="fr-FR" sz="2400" dirty="0" smtClean="0"/>
              <a:t>Insère la dans une enveloppe et envoie-la à cette adresse.</a:t>
            </a:r>
          </a:p>
          <a:p>
            <a:r>
              <a:rPr lang="fr-FR" sz="2400" dirty="0" smtClean="0"/>
              <a:t>Un sac avec toutes les enveloppes seront transmises dans les maisons de retraite de Sarreguemines et </a:t>
            </a:r>
            <a:r>
              <a:rPr lang="fr-FR" sz="2400" dirty="0" err="1" smtClean="0"/>
              <a:t>Hambach</a:t>
            </a:r>
            <a:r>
              <a:rPr lang="fr-FR" sz="2400" dirty="0" smtClean="0"/>
              <a:t> avec toutes les précautions nécessaires. </a:t>
            </a:r>
          </a:p>
          <a:p>
            <a:pPr algn="ctr">
              <a:buNone/>
            </a:pPr>
            <a:endParaRPr lang="fr-FR" sz="1600" dirty="0" smtClean="0"/>
          </a:p>
          <a:p>
            <a:pPr algn="ctr">
              <a:buNone/>
            </a:pPr>
            <a:r>
              <a:rPr lang="fr-FR" sz="1600" dirty="0" smtClean="0"/>
              <a:t>Action 1</a:t>
            </a:r>
            <a:r>
              <a:rPr lang="fr-FR" sz="1600" baseline="30000" dirty="0" smtClean="0"/>
              <a:t>ère</a:t>
            </a:r>
            <a:r>
              <a:rPr lang="fr-FR" sz="1600" dirty="0" smtClean="0"/>
              <a:t> communion</a:t>
            </a:r>
          </a:p>
          <a:p>
            <a:pPr algn="ctr">
              <a:buNone/>
            </a:pPr>
            <a:r>
              <a:rPr lang="fr-FR" sz="1600" dirty="0" smtClean="0"/>
              <a:t>21A rue de l’église</a:t>
            </a:r>
          </a:p>
          <a:p>
            <a:pPr algn="ctr">
              <a:buNone/>
            </a:pPr>
            <a:r>
              <a:rPr lang="fr-FR" sz="1600" dirty="0" smtClean="0"/>
              <a:t>57 520 </a:t>
            </a:r>
            <a:r>
              <a:rPr lang="fr-FR" sz="1600" dirty="0" err="1" smtClean="0"/>
              <a:t>Grosbliederstroff</a:t>
            </a:r>
            <a:endParaRPr lang="fr-FR" sz="1600" dirty="0" smtClean="0"/>
          </a:p>
          <a:p>
            <a:pPr>
              <a:buNone/>
            </a:pPr>
            <a:endParaRPr lang="fr-FR" sz="1600" dirty="0" smtClean="0"/>
          </a:p>
        </p:txBody>
      </p:sp>
      <p:sp>
        <p:nvSpPr>
          <p:cNvPr id="4" name="Espace réservé du numéro de diapositive 3"/>
          <p:cNvSpPr>
            <a:spLocks noGrp="1"/>
          </p:cNvSpPr>
          <p:nvPr>
            <p:ph type="sldNum" sz="quarter" idx="12"/>
          </p:nvPr>
        </p:nvSpPr>
        <p:spPr/>
        <p:txBody>
          <a:bodyPr/>
          <a:lstStyle/>
          <a:p>
            <a:fld id="{4BB85406-D86B-4A1F-9D6A-CE2962366382}" type="slidenum">
              <a:rPr lang="fr-FR" smtClean="0"/>
              <a:pPr/>
              <a:t>20</a:t>
            </a:fld>
            <a:endParaRPr lang="fr-FR"/>
          </a:p>
        </p:txBody>
      </p:sp>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18"/>
          <p:cNvSpPr>
            <a:spLocks noGrp="1"/>
          </p:cNvSpPr>
          <p:nvPr>
            <p:ph type="title"/>
          </p:nvPr>
        </p:nvSpPr>
        <p:spPr>
          <a:xfrm rot="445115">
            <a:off x="0" y="365125"/>
            <a:ext cx="7143768" cy="1069848"/>
          </a:xfrm>
        </p:spPr>
        <p:style>
          <a:lnRef idx="3">
            <a:schemeClr val="lt1"/>
          </a:lnRef>
          <a:fillRef idx="1">
            <a:schemeClr val="accent3"/>
          </a:fillRef>
          <a:effectRef idx="1">
            <a:schemeClr val="accent3"/>
          </a:effectRef>
          <a:fontRef idx="minor">
            <a:schemeClr val="lt1"/>
          </a:fontRef>
        </p:style>
        <p:txBody>
          <a:bodyPr>
            <a:normAutofit fontScale="90000"/>
          </a:bodyPr>
          <a:lstStyle/>
          <a:p>
            <a:r>
              <a:rPr lang="fr-FR" smtClean="0"/>
              <a:t>Merci </a:t>
            </a:r>
            <a:r>
              <a:rPr lang="fr-FR" smtClean="0"/>
              <a:t>pour ta participation !</a:t>
            </a:r>
            <a:endParaRPr lang="fr-FR" dirty="0"/>
          </a:p>
        </p:txBody>
      </p:sp>
      <p:pic>
        <p:nvPicPr>
          <p:cNvPr id="4" name="Picture 2" descr="Say Hello - Viterbi Voice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5720" y="2143116"/>
            <a:ext cx="3571899" cy="4271968"/>
          </a:xfrm>
          <a:prstGeom prst="rect">
            <a:avLst/>
          </a:prstGeom>
          <a:noFill/>
        </p:spPr>
      </p:pic>
      <p:sp>
        <p:nvSpPr>
          <p:cNvPr id="5" name="Rectangle 4"/>
          <p:cNvSpPr/>
          <p:nvPr/>
        </p:nvSpPr>
        <p:spPr>
          <a:xfrm rot="1324456">
            <a:off x="4298582" y="2335023"/>
            <a:ext cx="4290935" cy="1446550"/>
          </a:xfrm>
          <a:prstGeom prst="rect">
            <a:avLst/>
          </a:prstGeom>
          <a:noFill/>
        </p:spPr>
        <p:txBody>
          <a:bodyPr wrap="none" lIns="91440" tIns="45720" rIns="91440" bIns="45720">
            <a:prstTxWarp prst="textArchDown">
              <a:avLst/>
            </a:prstTxWarp>
            <a:spAutoFit/>
          </a:bodyPr>
          <a:lstStyle/>
          <a:p>
            <a:pPr algn="ctr"/>
            <a:r>
              <a:rPr lang="fr-FR" sz="8800" b="1" dirty="0" smtClean="0">
                <a:ln w="38100">
                  <a:solidFill>
                    <a:srgbClr val="00B050"/>
                  </a:solidFill>
                  <a:prstDash val="solid"/>
                </a:ln>
                <a:solidFill>
                  <a:srgbClr val="99FF33"/>
                </a:solidFill>
                <a:effectLst>
                  <a:outerShdw dist="38100" dir="2700000" algn="tl" rotWithShape="0">
                    <a:schemeClr val="accent2"/>
                  </a:outerShdw>
                </a:effectLst>
              </a:rPr>
              <a:t>A bientôt !</a:t>
            </a:r>
            <a:endParaRPr lang="fr-FR" sz="8800" b="1" cap="none" spc="0" dirty="0">
              <a:ln w="38100">
                <a:solidFill>
                  <a:srgbClr val="00B050"/>
                </a:solidFill>
                <a:prstDash val="solid"/>
              </a:ln>
              <a:solidFill>
                <a:srgbClr val="99FF33"/>
              </a:solidFill>
              <a:effectLst>
                <a:outerShdw dist="38100" dir="2700000" algn="tl" rotWithShape="0">
                  <a:schemeClr val="accent2"/>
                </a:outerShdw>
              </a:effectLst>
            </a:endParaRPr>
          </a:p>
        </p:txBody>
      </p:sp>
    </p:spTree>
    <p:extLst>
      <p:ext uri="{BB962C8B-B14F-4D97-AF65-F5344CB8AC3E}">
        <p14:creationId xmlns="" xmlns:p14="http://schemas.microsoft.com/office/powerpoint/2010/main" val="3927236128"/>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4"/>
                                        </p:tgtEl>
                                        <p:attrNameLst>
                                          <p:attrName>r</p:attrName>
                                        </p:attrNameLst>
                                      </p:cBhvr>
                                    </p:animRot>
                                    <p:animRot by="-240000">
                                      <p:cBhvr>
                                        <p:cTn id="27" dur="200" fill="hold">
                                          <p:stCondLst>
                                            <p:cond delay="200"/>
                                          </p:stCondLst>
                                        </p:cTn>
                                        <p:tgtEl>
                                          <p:spTgt spid="4"/>
                                        </p:tgtEl>
                                        <p:attrNameLst>
                                          <p:attrName>r</p:attrName>
                                        </p:attrNameLst>
                                      </p:cBhvr>
                                    </p:animRot>
                                    <p:animRot by="240000">
                                      <p:cBhvr>
                                        <p:cTn id="28" dur="200" fill="hold">
                                          <p:stCondLst>
                                            <p:cond delay="400"/>
                                          </p:stCondLst>
                                        </p:cTn>
                                        <p:tgtEl>
                                          <p:spTgt spid="4"/>
                                        </p:tgtEl>
                                        <p:attrNameLst>
                                          <p:attrName>r</p:attrName>
                                        </p:attrNameLst>
                                      </p:cBhvr>
                                    </p:animRot>
                                    <p:animRot by="-240000">
                                      <p:cBhvr>
                                        <p:cTn id="29" dur="200" fill="hold">
                                          <p:stCondLst>
                                            <p:cond delay="600"/>
                                          </p:stCondLst>
                                        </p:cTn>
                                        <p:tgtEl>
                                          <p:spTgt spid="4"/>
                                        </p:tgtEl>
                                        <p:attrNameLst>
                                          <p:attrName>r</p:attrName>
                                        </p:attrNameLst>
                                      </p:cBhvr>
                                    </p:animRot>
                                    <p:animRot by="120000">
                                      <p:cBhvr>
                                        <p:cTn id="3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rallélogramme 12"/>
          <p:cNvSpPr/>
          <p:nvPr/>
        </p:nvSpPr>
        <p:spPr>
          <a:xfrm>
            <a:off x="8286776" y="6357958"/>
            <a:ext cx="571504" cy="500042"/>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smtClean="0">
              <a:solidFill>
                <a:schemeClr val="tx1">
                  <a:lumMod val="65000"/>
                  <a:lumOff val="35000"/>
                </a:schemeClr>
              </a:solidFill>
            </a:endParaRPr>
          </a:p>
          <a:p>
            <a:endParaRPr lang="fr-FR" dirty="0">
              <a:solidFill>
                <a:schemeClr val="bg1"/>
              </a:solidFill>
            </a:endParaRPr>
          </a:p>
        </p:txBody>
      </p:sp>
      <p:pic>
        <p:nvPicPr>
          <p:cNvPr id="9" name="Espace réservé du contenu 8" descr="Bible.jpg"/>
          <p:cNvPicPr>
            <a:picLocks noGrp="1" noChangeAspect="1"/>
          </p:cNvPicPr>
          <p:nvPr>
            <p:ph idx="1"/>
          </p:nvPr>
        </p:nvPicPr>
        <p:blipFill>
          <a:blip r:embed="rId2"/>
          <a:stretch>
            <a:fillRect/>
          </a:stretch>
        </p:blipFill>
        <p:spPr>
          <a:xfrm>
            <a:off x="0" y="-9022"/>
            <a:ext cx="4786314" cy="6867022"/>
          </a:xfrm>
        </p:spPr>
      </p:pic>
      <p:sp>
        <p:nvSpPr>
          <p:cNvPr id="2" name="Titre 1"/>
          <p:cNvSpPr>
            <a:spLocks noGrp="1"/>
          </p:cNvSpPr>
          <p:nvPr>
            <p:ph type="title"/>
          </p:nvPr>
        </p:nvSpPr>
        <p:spPr>
          <a:xfrm>
            <a:off x="1785918" y="0"/>
            <a:ext cx="7358082" cy="1143000"/>
          </a:xfrm>
          <a:prstGeom prst="foldedCorner">
            <a:avLst>
              <a:gd name="adj" fmla="val 50000"/>
            </a:avLst>
          </a:prstGeom>
          <a:solidFill>
            <a:srgbClr val="FFCF37"/>
          </a:solidFill>
        </p:spPr>
        <p:txBody>
          <a:bodyPr>
            <a:noAutofit/>
          </a:bodyPr>
          <a:lstStyle/>
          <a:p>
            <a:r>
              <a:rPr lang="fr-FR" sz="2400" dirty="0" smtClean="0"/>
              <a:t/>
            </a:r>
            <a:br>
              <a:rPr lang="fr-FR" sz="2400" dirty="0" smtClean="0"/>
            </a:br>
            <a:r>
              <a:rPr lang="fr-FR" sz="2400" dirty="0" smtClean="0"/>
              <a:t>Depuis toujours, Dieu parle à son peuple</a:t>
            </a:r>
            <a:br>
              <a:rPr lang="fr-FR" sz="2400" dirty="0" smtClean="0"/>
            </a:br>
            <a:r>
              <a:rPr lang="fr-FR" sz="2400" dirty="0" smtClean="0"/>
              <a:t>et l’accompagne dans ce qu’il vit. </a:t>
            </a:r>
            <a:endParaRPr lang="fr-FR" sz="2400" dirty="0"/>
          </a:p>
        </p:txBody>
      </p:sp>
      <p:pic>
        <p:nvPicPr>
          <p:cNvPr id="3076" name="Picture 4" descr="Équipe liturgique - Paroisse Sainte AnneParoisse Sainte Anne"/>
          <p:cNvPicPr>
            <a:picLocks noChangeAspect="1" noChangeArrowheads="1"/>
          </p:cNvPicPr>
          <p:nvPr/>
        </p:nvPicPr>
        <p:blipFill>
          <a:blip r:embed="rId3">
            <a:lum bright="10000"/>
          </a:blip>
          <a:srcRect/>
          <a:stretch>
            <a:fillRect/>
          </a:stretch>
        </p:blipFill>
        <p:spPr bwMode="auto">
          <a:xfrm>
            <a:off x="5786446" y="1285860"/>
            <a:ext cx="1809749" cy="2714624"/>
          </a:xfrm>
          <a:prstGeom prst="rect">
            <a:avLst/>
          </a:prstGeom>
          <a:noFill/>
        </p:spPr>
      </p:pic>
      <p:sp>
        <p:nvSpPr>
          <p:cNvPr id="11" name="Espace réservé du numéro de diapositive 10"/>
          <p:cNvSpPr>
            <a:spLocks noGrp="1"/>
          </p:cNvSpPr>
          <p:nvPr>
            <p:ph type="sldNum" sz="quarter" idx="12"/>
          </p:nvPr>
        </p:nvSpPr>
        <p:spPr/>
        <p:txBody>
          <a:bodyPr/>
          <a:lstStyle/>
          <a:p>
            <a:fld id="{4BB85406-D86B-4A1F-9D6A-CE2962366382}" type="slidenum">
              <a:rPr lang="fr-FR" b="1" smtClean="0">
                <a:solidFill>
                  <a:schemeClr val="tx1"/>
                </a:solidFill>
              </a:rPr>
              <a:pPr/>
              <a:t>3</a:t>
            </a:fld>
            <a:endParaRPr lang="fr-FR" b="1" dirty="0">
              <a:solidFill>
                <a:schemeClr val="tx1"/>
              </a:solidFill>
            </a:endParaRPr>
          </a:p>
        </p:txBody>
      </p:sp>
      <p:sp>
        <p:nvSpPr>
          <p:cNvPr id="12" name="ZoneTexte 11"/>
          <p:cNvSpPr txBox="1"/>
          <p:nvPr/>
        </p:nvSpPr>
        <p:spPr>
          <a:xfrm>
            <a:off x="4857752" y="4214818"/>
            <a:ext cx="3929090" cy="2477601"/>
          </a:xfrm>
          <a:prstGeom prst="rect">
            <a:avLst/>
          </a:prstGeom>
          <a:noFill/>
        </p:spPr>
        <p:txBody>
          <a:bodyPr wrap="square" rtlCol="0">
            <a:spAutoFit/>
          </a:bodyPr>
          <a:lstStyle/>
          <a:p>
            <a:pPr>
              <a:buFont typeface="Arial" pitchFamily="34" charset="0"/>
              <a:buChar char="•"/>
            </a:pPr>
            <a:r>
              <a:rPr lang="fr-FR" b="1" dirty="0" smtClean="0">
                <a:solidFill>
                  <a:schemeClr val="accent6">
                    <a:lumMod val="75000"/>
                  </a:schemeClr>
                </a:solidFill>
              </a:rPr>
              <a:t> A la messe, Dieu nous parle, et nous lui répondons.</a:t>
            </a:r>
          </a:p>
          <a:p>
            <a:r>
              <a:rPr lang="fr-FR" b="1" dirty="0" smtClean="0">
                <a:solidFill>
                  <a:schemeClr val="accent6">
                    <a:lumMod val="75000"/>
                  </a:schemeClr>
                </a:solidFill>
              </a:rPr>
              <a:t> </a:t>
            </a:r>
          </a:p>
          <a:p>
            <a:pPr algn="just">
              <a:buFont typeface="Arial" pitchFamily="34" charset="0"/>
              <a:buChar char="•"/>
            </a:pPr>
            <a:r>
              <a:rPr lang="fr-FR" b="1" dirty="0" smtClean="0">
                <a:solidFill>
                  <a:schemeClr val="accent6">
                    <a:lumMod val="75000"/>
                  </a:schemeClr>
                </a:solidFill>
              </a:rPr>
              <a:t> Nous ne sommes pas les premiers à qui Dieu s’adresse.</a:t>
            </a:r>
          </a:p>
          <a:p>
            <a:pPr algn="just">
              <a:buFont typeface="Arial" pitchFamily="34" charset="0"/>
              <a:buChar char="•"/>
            </a:pPr>
            <a:endParaRPr lang="fr-FR" sz="1100" b="1" dirty="0" smtClean="0">
              <a:solidFill>
                <a:schemeClr val="accent6">
                  <a:lumMod val="75000"/>
                </a:schemeClr>
              </a:solidFill>
            </a:endParaRPr>
          </a:p>
          <a:p>
            <a:pPr algn="just">
              <a:buFont typeface="Arial" pitchFamily="34" charset="0"/>
              <a:buChar char="•"/>
            </a:pPr>
            <a:r>
              <a:rPr lang="fr-FR" b="1" dirty="0" smtClean="0">
                <a:solidFill>
                  <a:schemeClr val="accent6">
                    <a:lumMod val="75000"/>
                  </a:schemeClr>
                </a:solidFill>
              </a:rPr>
              <a:t> Au fil des pages de la Bible nous  découvrons que Dieu parle aux hommes depuis toujours.</a:t>
            </a:r>
            <a:endParaRPr lang="fr-FR" b="1" dirty="0">
              <a:solidFill>
                <a:schemeClr val="accent6">
                  <a:lumMod val="75000"/>
                </a:schemeClr>
              </a:solidFill>
            </a:endParaRPr>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8" name="Espace réservé du contenu 7" descr="Livre ouvert.jpg"/>
          <p:cNvPicPr>
            <a:picLocks noGrp="1" noChangeAspect="1"/>
          </p:cNvPicPr>
          <p:nvPr>
            <p:ph idx="1"/>
          </p:nvPr>
        </p:nvPicPr>
        <p:blipFill>
          <a:blip r:embed="rId2">
            <a:duotone>
              <a:schemeClr val="accent3">
                <a:shade val="45000"/>
                <a:satMod val="135000"/>
              </a:schemeClr>
              <a:prstClr val="white"/>
            </a:duotone>
          </a:blip>
          <a:stretch>
            <a:fillRect/>
          </a:stretch>
        </p:blipFill>
        <p:spPr>
          <a:xfrm>
            <a:off x="0" y="0"/>
            <a:ext cx="9094315" cy="6858001"/>
          </a:xfrm>
        </p:spPr>
      </p:pic>
      <p:pic>
        <p:nvPicPr>
          <p:cNvPr id="9" name="Picture 2"/>
          <p:cNvPicPr>
            <a:picLocks noChangeAspect="1" noChangeArrowheads="1"/>
          </p:cNvPicPr>
          <p:nvPr/>
        </p:nvPicPr>
        <p:blipFill>
          <a:blip r:embed="rId3"/>
          <a:srcRect/>
          <a:stretch>
            <a:fillRect/>
          </a:stretch>
        </p:blipFill>
        <p:spPr bwMode="auto">
          <a:xfrm rot="20861787">
            <a:off x="1018189" y="1383868"/>
            <a:ext cx="2598420" cy="3131820"/>
          </a:xfrm>
          <a:prstGeom prst="rect">
            <a:avLst/>
          </a:prstGeom>
          <a:noFill/>
          <a:ln w="9525">
            <a:noFill/>
            <a:miter lim="800000"/>
            <a:headEnd/>
            <a:tailEnd/>
          </a:ln>
          <a:effectLst/>
        </p:spPr>
      </p:pic>
      <p:pic>
        <p:nvPicPr>
          <p:cNvPr id="10" name="Picture 2"/>
          <p:cNvPicPr>
            <a:picLocks noChangeAspect="1" noChangeArrowheads="1"/>
          </p:cNvPicPr>
          <p:nvPr/>
        </p:nvPicPr>
        <p:blipFill>
          <a:blip r:embed="rId4"/>
          <a:srcRect/>
          <a:stretch>
            <a:fillRect/>
          </a:stretch>
        </p:blipFill>
        <p:spPr bwMode="auto">
          <a:xfrm rot="539462">
            <a:off x="5123963" y="555257"/>
            <a:ext cx="2820371" cy="3628597"/>
          </a:xfrm>
          <a:prstGeom prst="rect">
            <a:avLst/>
          </a:prstGeom>
          <a:noFill/>
          <a:ln w="9525">
            <a:noFill/>
            <a:miter lim="800000"/>
            <a:headEnd/>
            <a:tailEnd/>
          </a:ln>
          <a:effectLst/>
        </p:spPr>
      </p:pic>
      <p:sp>
        <p:nvSpPr>
          <p:cNvPr id="11" name="Espace réservé du numéro de diapositive 10"/>
          <p:cNvSpPr>
            <a:spLocks noGrp="1"/>
          </p:cNvSpPr>
          <p:nvPr>
            <p:ph type="sldNum" sz="quarter" idx="12"/>
          </p:nvPr>
        </p:nvSpPr>
        <p:spPr>
          <a:xfrm>
            <a:off x="8143900" y="5929330"/>
            <a:ext cx="500066" cy="365125"/>
          </a:xfrm>
          <a:prstGeom prst="parallelogram">
            <a:avLst/>
          </a:prstGeom>
          <a:solidFill>
            <a:schemeClr val="accent6"/>
          </a:solidFill>
        </p:spPr>
        <p:txBody>
          <a:bodyPr/>
          <a:lstStyle/>
          <a:p>
            <a:fld id="{4BB85406-D86B-4A1F-9D6A-CE2962366382}" type="slidenum">
              <a:rPr lang="fr-FR" smtClean="0">
                <a:solidFill>
                  <a:schemeClr val="bg1"/>
                </a:solidFill>
              </a:rPr>
              <a:pPr/>
              <a:t>4</a:t>
            </a:fld>
            <a:endParaRPr lang="fr-FR" dirty="0">
              <a:solidFill>
                <a:schemeClr val="bg1"/>
              </a:solidFill>
            </a:endParaRPr>
          </a:p>
        </p:txBody>
      </p:sp>
      <p:pic>
        <p:nvPicPr>
          <p:cNvPr id="12" name="Picture 2"/>
          <p:cNvPicPr>
            <a:picLocks noChangeAspect="1" noChangeArrowheads="1"/>
          </p:cNvPicPr>
          <p:nvPr/>
        </p:nvPicPr>
        <p:blipFill>
          <a:blip r:embed="rId5" cstate="print"/>
          <a:srcRect/>
          <a:stretch>
            <a:fillRect/>
          </a:stretch>
        </p:blipFill>
        <p:spPr bwMode="auto">
          <a:xfrm>
            <a:off x="6786578" y="4572008"/>
            <a:ext cx="1586408" cy="1196965"/>
          </a:xfrm>
          <a:prstGeom prst="rect">
            <a:avLst/>
          </a:prstGeom>
          <a:noFill/>
          <a:ln w="9525">
            <a:noFill/>
            <a:miter lim="800000"/>
            <a:headEnd/>
            <a:tailEnd/>
          </a:ln>
          <a:effectLst/>
        </p:spPr>
      </p:pic>
      <p:sp>
        <p:nvSpPr>
          <p:cNvPr id="15" name="ZoneTexte 14"/>
          <p:cNvSpPr txBox="1"/>
          <p:nvPr/>
        </p:nvSpPr>
        <p:spPr>
          <a:xfrm>
            <a:off x="642910" y="5214950"/>
            <a:ext cx="3357586"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1400" dirty="0" smtClean="0"/>
              <a:t>Lis le résumé « les aventures de Dieu et des hommes » dans  Théo Benjamin, p.10</a:t>
            </a:r>
            <a:endParaRPr lang="fr-FR" sz="1400" dirty="0"/>
          </a:p>
        </p:txBody>
      </p:sp>
      <p:sp>
        <p:nvSpPr>
          <p:cNvPr id="13" name="ZoneTexte 12"/>
          <p:cNvSpPr txBox="1"/>
          <p:nvPr/>
        </p:nvSpPr>
        <p:spPr>
          <a:xfrm>
            <a:off x="714348" y="500042"/>
            <a:ext cx="3643338" cy="369332"/>
          </a:xfrm>
          <a:prstGeom prst="rect">
            <a:avLst/>
          </a:prstGeom>
          <a:noFill/>
        </p:spPr>
        <p:txBody>
          <a:bodyPr wrap="square" rtlCol="0">
            <a:spAutoFit/>
          </a:bodyPr>
          <a:lstStyle/>
          <a:p>
            <a:r>
              <a:rPr lang="fr-FR" b="1" dirty="0" smtClean="0">
                <a:solidFill>
                  <a:schemeClr val="accent6">
                    <a:lumMod val="75000"/>
                  </a:schemeClr>
                </a:solidFill>
              </a:rPr>
              <a:t>La Bible, une vraie histoire d’amour </a:t>
            </a:r>
            <a:endParaRPr lang="fr-FR" b="1" dirty="0">
              <a:solidFill>
                <a:schemeClr val="accent6">
                  <a:lumMod val="75000"/>
                </a:schemeClr>
              </a:solidFill>
            </a:endParaRPr>
          </a:p>
        </p:txBody>
      </p:sp>
      <p:sp>
        <p:nvSpPr>
          <p:cNvPr id="16" name="Bulle ronde 15"/>
          <p:cNvSpPr/>
          <p:nvPr/>
        </p:nvSpPr>
        <p:spPr>
          <a:xfrm>
            <a:off x="4929190" y="4857760"/>
            <a:ext cx="1643074" cy="1214446"/>
          </a:xfrm>
          <a:prstGeom prst="wedgeEllipseCallout">
            <a:avLst>
              <a:gd name="adj1" fmla="val 65749"/>
              <a:gd name="adj2" fmla="val -271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tx1">
                    <a:lumMod val="95000"/>
                    <a:lumOff val="5000"/>
                  </a:schemeClr>
                </a:solidFill>
                <a:latin typeface="Arial" pitchFamily="34" charset="0"/>
                <a:cs typeface="Arial" pitchFamily="34" charset="0"/>
              </a:rPr>
              <a:t>Moi aussi</a:t>
            </a:r>
          </a:p>
          <a:p>
            <a:pPr algn="ctr"/>
            <a:r>
              <a:rPr lang="fr-FR" sz="1200" dirty="0" smtClean="0">
                <a:solidFill>
                  <a:schemeClr val="tx1">
                    <a:lumMod val="95000"/>
                    <a:lumOff val="5000"/>
                  </a:schemeClr>
                </a:solidFill>
                <a:latin typeface="Arial" pitchFamily="34" charset="0"/>
                <a:cs typeface="Arial" pitchFamily="34" charset="0"/>
              </a:rPr>
              <a:t> j’ai envie d’écrire mes aventures ! Et Toi ? </a:t>
            </a:r>
            <a:endParaRPr lang="fr-FR" sz="1200" dirty="0">
              <a:solidFill>
                <a:schemeClr val="tx1">
                  <a:lumMod val="95000"/>
                  <a:lumOff val="5000"/>
                </a:schemeClr>
              </a:solidFill>
              <a:latin typeface="Arial" pitchFamily="34" charset="0"/>
              <a:cs typeface="Arial" pitchFamily="34" charset="0"/>
            </a:endParaRPr>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Grp="1" noChangeAspect="1" noChangeArrowheads="1"/>
          </p:cNvPicPr>
          <p:nvPr>
            <p:ph idx="1"/>
          </p:nvPr>
        </p:nvPicPr>
        <p:blipFill>
          <a:blip r:embed="rId2"/>
          <a:srcRect/>
          <a:stretch>
            <a:fillRect/>
          </a:stretch>
        </p:blipFill>
        <p:spPr bwMode="auto">
          <a:xfrm rot="21262328">
            <a:off x="1941081" y="1591984"/>
            <a:ext cx="3628756" cy="5115489"/>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34819" name="Picture 3"/>
          <p:cNvPicPr>
            <a:picLocks noChangeAspect="1" noChangeArrowheads="1"/>
          </p:cNvPicPr>
          <p:nvPr/>
        </p:nvPicPr>
        <p:blipFill>
          <a:blip r:embed="rId3"/>
          <a:srcRect/>
          <a:stretch>
            <a:fillRect/>
          </a:stretch>
        </p:blipFill>
        <p:spPr bwMode="auto">
          <a:xfrm>
            <a:off x="0" y="0"/>
            <a:ext cx="1752600" cy="6858000"/>
          </a:xfrm>
          <a:prstGeom prst="rect">
            <a:avLst/>
          </a:prstGeom>
          <a:noFill/>
          <a:ln w="9525">
            <a:noFill/>
            <a:miter lim="800000"/>
            <a:headEnd/>
            <a:tailEnd/>
          </a:ln>
          <a:effectLst/>
        </p:spPr>
      </p:pic>
      <p:sp>
        <p:nvSpPr>
          <p:cNvPr id="6" name="Espace réservé du numéro de diapositive 5"/>
          <p:cNvSpPr>
            <a:spLocks noGrp="1"/>
          </p:cNvSpPr>
          <p:nvPr>
            <p:ph type="sldNum" sz="quarter" idx="12"/>
          </p:nvPr>
        </p:nvSpPr>
        <p:spPr>
          <a:xfrm>
            <a:off x="8072462" y="6356350"/>
            <a:ext cx="614338" cy="365125"/>
          </a:xfrm>
          <a:prstGeom prst="parallelogram">
            <a:avLst/>
          </a:prstGeom>
          <a:solidFill>
            <a:schemeClr val="accent6"/>
          </a:solidFill>
        </p:spPr>
        <p:txBody>
          <a:bodyPr/>
          <a:lstStyle/>
          <a:p>
            <a:fld id="{4BB85406-D86B-4A1F-9D6A-CE2962366382}" type="slidenum">
              <a:rPr lang="fr-FR" smtClean="0">
                <a:solidFill>
                  <a:schemeClr val="bg1"/>
                </a:solidFill>
              </a:rPr>
              <a:pPr/>
              <a:t>5</a:t>
            </a:fld>
            <a:endParaRPr lang="fr-FR">
              <a:solidFill>
                <a:schemeClr val="bg1"/>
              </a:solidFill>
            </a:endParaRPr>
          </a:p>
        </p:txBody>
      </p:sp>
      <p:sp>
        <p:nvSpPr>
          <p:cNvPr id="7" name="Titre 1"/>
          <p:cNvSpPr>
            <a:spLocks noGrp="1"/>
          </p:cNvSpPr>
          <p:nvPr>
            <p:ph type="title"/>
          </p:nvPr>
        </p:nvSpPr>
        <p:spPr>
          <a:xfrm>
            <a:off x="1714480" y="0"/>
            <a:ext cx="7429520" cy="642918"/>
          </a:xfrm>
          <a:prstGeom prst="foldedCorner">
            <a:avLst>
              <a:gd name="adj" fmla="val 50000"/>
            </a:avLst>
          </a:prstGeom>
          <a:solidFill>
            <a:srgbClr val="FFCF37"/>
          </a:solidFill>
        </p:spPr>
        <p:txBody>
          <a:bodyPr>
            <a:noAutofit/>
          </a:bodyPr>
          <a:lstStyle/>
          <a:p>
            <a:r>
              <a:rPr lang="fr-FR" sz="2400" dirty="0" smtClean="0"/>
              <a:t/>
            </a:r>
            <a:br>
              <a:rPr lang="fr-FR" sz="2400" dirty="0" smtClean="0"/>
            </a:br>
            <a:r>
              <a:rPr lang="fr-FR" sz="2400" dirty="0" smtClean="0"/>
              <a:t/>
            </a:r>
            <a:br>
              <a:rPr lang="fr-FR" sz="2400" dirty="0" smtClean="0"/>
            </a:br>
            <a:r>
              <a:rPr lang="fr-FR" sz="2400" dirty="0" smtClean="0"/>
              <a:t>À chaque messe, nous écoutons des passages bibliques.</a:t>
            </a:r>
            <a:br>
              <a:rPr lang="fr-FR" sz="2400" dirty="0" smtClean="0"/>
            </a:br>
            <a:endParaRPr lang="fr-FR" sz="2400" dirty="0"/>
          </a:p>
        </p:txBody>
      </p:sp>
      <p:sp>
        <p:nvSpPr>
          <p:cNvPr id="8" name="ZoneTexte 7"/>
          <p:cNvSpPr txBox="1"/>
          <p:nvPr/>
        </p:nvSpPr>
        <p:spPr>
          <a:xfrm>
            <a:off x="6215074" y="1285860"/>
            <a:ext cx="2643206" cy="5078313"/>
          </a:xfrm>
          <a:prstGeom prst="rect">
            <a:avLst/>
          </a:prstGeom>
          <a:noFill/>
        </p:spPr>
        <p:txBody>
          <a:bodyPr wrap="square" rtlCol="0">
            <a:spAutoFit/>
          </a:bodyPr>
          <a:lstStyle/>
          <a:p>
            <a:r>
              <a:rPr lang="fr-FR" b="1" dirty="0" smtClean="0">
                <a:solidFill>
                  <a:schemeClr val="accent6">
                    <a:lumMod val="75000"/>
                  </a:schemeClr>
                </a:solidFill>
              </a:rPr>
              <a:t>A partir du document joint « jeu de domino »  remets les paroles et les images dans le bon ordre. </a:t>
            </a:r>
          </a:p>
          <a:p>
            <a:endParaRPr lang="fr-FR" b="1" dirty="0" smtClean="0">
              <a:solidFill>
                <a:schemeClr val="accent6">
                  <a:lumMod val="75000"/>
                </a:schemeClr>
              </a:solidFill>
            </a:endParaRPr>
          </a:p>
          <a:p>
            <a:r>
              <a:rPr lang="fr-FR" b="1" dirty="0" smtClean="0">
                <a:solidFill>
                  <a:schemeClr val="accent6">
                    <a:lumMod val="75000"/>
                  </a:schemeClr>
                </a:solidFill>
              </a:rPr>
              <a:t>Deux solutions sont possibles:</a:t>
            </a:r>
          </a:p>
          <a:p>
            <a:endParaRPr lang="fr-FR" b="1" dirty="0" smtClean="0">
              <a:solidFill>
                <a:schemeClr val="accent6">
                  <a:lumMod val="75000"/>
                </a:schemeClr>
              </a:solidFill>
            </a:endParaRPr>
          </a:p>
          <a:p>
            <a:pPr>
              <a:buFontTx/>
              <a:buChar char="-"/>
            </a:pPr>
            <a:r>
              <a:rPr lang="fr-FR" b="1" dirty="0" smtClean="0">
                <a:solidFill>
                  <a:schemeClr val="accent6">
                    <a:lumMod val="75000"/>
                  </a:schemeClr>
                </a:solidFill>
              </a:rPr>
              <a:t> Sur la page Word, avec la souris, déplace et positionne correctement  les dominos. </a:t>
            </a:r>
            <a:r>
              <a:rPr lang="fr-FR" dirty="0" smtClean="0">
                <a:solidFill>
                  <a:schemeClr val="accent6">
                    <a:lumMod val="75000"/>
                  </a:schemeClr>
                </a:solidFill>
              </a:rPr>
              <a:t>(mode d’emploi dans l’encadré jaune)</a:t>
            </a:r>
          </a:p>
          <a:p>
            <a:pPr>
              <a:buFontTx/>
              <a:buChar char="-"/>
            </a:pPr>
            <a:endParaRPr lang="fr-FR" b="1" dirty="0" smtClean="0">
              <a:solidFill>
                <a:schemeClr val="accent6">
                  <a:lumMod val="75000"/>
                </a:schemeClr>
              </a:solidFill>
            </a:endParaRPr>
          </a:p>
          <a:p>
            <a:r>
              <a:rPr lang="fr-FR" b="1" dirty="0" smtClean="0">
                <a:solidFill>
                  <a:schemeClr val="accent6">
                    <a:lumMod val="75000"/>
                  </a:schemeClr>
                </a:solidFill>
              </a:rPr>
              <a:t>-  Imprime le document et découpe les dominos pour les faire coïncider. </a:t>
            </a:r>
            <a:endParaRPr lang="fr-FR" b="1" dirty="0">
              <a:solidFill>
                <a:schemeClr val="accent6">
                  <a:lumMod val="75000"/>
                </a:schemeClr>
              </a:solidFill>
            </a:endParaRPr>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rot="16200000">
            <a:off x="-2412144" y="3126492"/>
            <a:ext cx="6858000" cy="605016"/>
          </a:xfrm>
          <a:prstGeom prst="rect">
            <a:avLst/>
          </a:prstGeom>
          <a:gradFill flip="none" rotWithShape="1">
            <a:gsLst>
              <a:gs pos="0">
                <a:srgbClr val="CCFF66">
                  <a:shade val="30000"/>
                  <a:satMod val="115000"/>
                </a:srgbClr>
              </a:gs>
              <a:gs pos="50000">
                <a:srgbClr val="CCFF66">
                  <a:shade val="67500"/>
                  <a:satMod val="115000"/>
                </a:srgbClr>
              </a:gs>
              <a:gs pos="100000">
                <a:srgbClr val="CCFF66">
                  <a:shade val="100000"/>
                  <a:satMod val="115000"/>
                </a:srgbClr>
              </a:gs>
            </a:gsLst>
            <a:lin ang="5400000" scaled="1"/>
            <a:tileRect/>
          </a:gradFill>
        </p:spPr>
        <p:txBody>
          <a:bodyPr vert="horz" lIns="91440" tIns="45720" rIns="91440" bIns="45720" rtlCol="0" anchor="ctr">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accent2">
                    <a:lumMod val="75000"/>
                  </a:schemeClr>
                </a:solidFill>
                <a:effectLst/>
                <a:uLnTx/>
                <a:uFillTx/>
                <a:latin typeface="+mj-lt"/>
                <a:ea typeface="+mj-ea"/>
                <a:cs typeface="+mj-cs"/>
              </a:rPr>
              <a:t>      </a:t>
            </a:r>
          </a:p>
        </p:txBody>
      </p:sp>
      <p:pic>
        <p:nvPicPr>
          <p:cNvPr id="10" name="Espace réservé du contenu 9" descr="002-wr-creation-babel.jpg"/>
          <p:cNvPicPr>
            <a:picLocks noGrp="1" noChangeAspect="1"/>
          </p:cNvPicPr>
          <p:nvPr>
            <p:ph sz="half" idx="1"/>
          </p:nvPr>
        </p:nvPicPr>
        <p:blipFill>
          <a:blip r:embed="rId2"/>
          <a:stretch>
            <a:fillRect/>
          </a:stretch>
        </p:blipFill>
        <p:spPr>
          <a:xfrm>
            <a:off x="3214678" y="2428868"/>
            <a:ext cx="4133848" cy="3100387"/>
          </a:xfrm>
          <a:prstGeom prst="rect">
            <a:avLst/>
          </a:prstGeom>
          <a:ln w="88900" cap="sq" cmpd="thickThin">
            <a:solidFill>
              <a:srgbClr val="FF0000"/>
            </a:solidFill>
            <a:prstDash val="solid"/>
            <a:miter lim="800000"/>
          </a:ln>
          <a:effectLst>
            <a:innerShdw blurRad="76200">
              <a:srgbClr val="000000"/>
            </a:innerShdw>
          </a:effectLst>
        </p:spPr>
      </p:pic>
      <p:sp>
        <p:nvSpPr>
          <p:cNvPr id="8" name="Espace réservé du contenu 7"/>
          <p:cNvSpPr>
            <a:spLocks noGrp="1"/>
          </p:cNvSpPr>
          <p:nvPr>
            <p:ph sz="half" idx="2"/>
          </p:nvPr>
        </p:nvSpPr>
        <p:spPr>
          <a:xfrm>
            <a:off x="3143240" y="1214422"/>
            <a:ext cx="4214842" cy="1071570"/>
          </a:xfrm>
        </p:spPr>
        <p:txBody>
          <a:bodyPr>
            <a:normAutofit fontScale="40000" lnSpcReduction="20000"/>
          </a:bodyPr>
          <a:lstStyle/>
          <a:p>
            <a:r>
              <a:rPr lang="fr-FR" sz="4300" dirty="0" smtClean="0">
                <a:solidFill>
                  <a:schemeClr val="accent6">
                    <a:lumMod val="75000"/>
                  </a:schemeClr>
                </a:solidFill>
              </a:rPr>
              <a:t>Feuilletons « l’album » ensemble pour  voir à qui Dieu parle…</a:t>
            </a:r>
          </a:p>
          <a:p>
            <a:r>
              <a:rPr lang="fr-FR" sz="4300" dirty="0" smtClean="0">
                <a:solidFill>
                  <a:schemeClr val="accent6">
                    <a:lumMod val="75000"/>
                  </a:schemeClr>
                </a:solidFill>
              </a:rPr>
              <a:t> Ce qu’il dit</a:t>
            </a:r>
          </a:p>
          <a:p>
            <a:r>
              <a:rPr lang="fr-FR" sz="4300" dirty="0" smtClean="0">
                <a:solidFill>
                  <a:schemeClr val="accent6">
                    <a:lumMod val="75000"/>
                  </a:schemeClr>
                </a:solidFill>
              </a:rPr>
              <a:t> Les conséquences de ses paroles  </a:t>
            </a:r>
          </a:p>
          <a:p>
            <a:pPr>
              <a:buNone/>
            </a:pPr>
            <a:endParaRPr lang="fr-FR" sz="2000" dirty="0">
              <a:solidFill>
                <a:schemeClr val="accent6">
                  <a:lumMod val="75000"/>
                </a:schemeClr>
              </a:solidFill>
            </a:endParaRPr>
          </a:p>
        </p:txBody>
      </p:sp>
      <p:sp>
        <p:nvSpPr>
          <p:cNvPr id="6" name="Espace réservé du numéro de diapositive 5"/>
          <p:cNvSpPr>
            <a:spLocks noGrp="1"/>
          </p:cNvSpPr>
          <p:nvPr>
            <p:ph type="sldNum" sz="quarter" idx="12"/>
          </p:nvPr>
        </p:nvSpPr>
        <p:spPr>
          <a:xfrm>
            <a:off x="8286776" y="6356350"/>
            <a:ext cx="400024" cy="365125"/>
          </a:xfrm>
          <a:prstGeom prst="parallelogram">
            <a:avLst/>
          </a:prstGeom>
          <a:solidFill>
            <a:schemeClr val="accent6"/>
          </a:solidFill>
        </p:spPr>
        <p:txBody>
          <a:bodyPr/>
          <a:lstStyle/>
          <a:p>
            <a:fld id="{4BB85406-D86B-4A1F-9D6A-CE2962366382}" type="slidenum">
              <a:rPr lang="fr-FR" smtClean="0"/>
              <a:pPr/>
              <a:t>6</a:t>
            </a:fld>
            <a:endParaRPr lang="fr-FR" dirty="0"/>
          </a:p>
        </p:txBody>
      </p:sp>
      <p:pic>
        <p:nvPicPr>
          <p:cNvPr id="12291" name="Picture 3"/>
          <p:cNvPicPr>
            <a:picLocks noChangeAspect="1" noChangeArrowheads="1"/>
          </p:cNvPicPr>
          <p:nvPr/>
        </p:nvPicPr>
        <p:blipFill>
          <a:blip r:embed="rId3"/>
          <a:srcRect/>
          <a:stretch>
            <a:fillRect/>
          </a:stretch>
        </p:blipFill>
        <p:spPr bwMode="auto">
          <a:xfrm>
            <a:off x="0" y="0"/>
            <a:ext cx="736600" cy="68580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714348" y="0"/>
            <a:ext cx="1285884" cy="6858000"/>
          </a:xfrm>
          <a:prstGeom prst="rect">
            <a:avLst/>
          </a:prstGeom>
          <a:noFill/>
          <a:ln w="9525">
            <a:noFill/>
            <a:miter lim="800000"/>
            <a:headEnd/>
            <a:tailEnd/>
          </a:ln>
          <a:effectLst/>
        </p:spPr>
      </p:pic>
      <p:sp>
        <p:nvSpPr>
          <p:cNvPr id="9" name="Titre 1"/>
          <p:cNvSpPr txBox="1">
            <a:spLocks/>
          </p:cNvSpPr>
          <p:nvPr/>
        </p:nvSpPr>
        <p:spPr>
          <a:xfrm>
            <a:off x="2000232" y="0"/>
            <a:ext cx="7143768" cy="1143000"/>
          </a:xfrm>
          <a:prstGeom prst="foldedCorner">
            <a:avLst>
              <a:gd name="adj" fmla="val 2000"/>
            </a:avLst>
          </a:prstGeom>
          <a:solidFill>
            <a:srgbClr val="FFCF37"/>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0" i="0" u="none" strike="noStrike" kern="1200" cap="none" spc="0" normalizeH="0" baseline="0" noProof="0" dirty="0" smtClean="0">
                <a:ln>
                  <a:noFill/>
                </a:ln>
                <a:solidFill>
                  <a:schemeClr val="tx1"/>
                </a:solidFill>
                <a:effectLst/>
                <a:uLnTx/>
                <a:uFillTx/>
                <a:latin typeface="+mj-lt"/>
                <a:ea typeface="+mj-ea"/>
                <a:cs typeface="+mj-cs"/>
              </a:rPr>
              <a:t/>
            </a:r>
            <a:br>
              <a:rPr kumimoji="0" lang="fr-FR" sz="2400" b="0" i="0" u="none" strike="noStrike" kern="1200" cap="none" spc="0" normalizeH="0" baseline="0" noProof="0" dirty="0" smtClean="0">
                <a:ln>
                  <a:noFill/>
                </a:ln>
                <a:solidFill>
                  <a:schemeClr val="tx1"/>
                </a:solidFill>
                <a:effectLst/>
                <a:uLnTx/>
                <a:uFillTx/>
                <a:latin typeface="+mj-lt"/>
                <a:ea typeface="+mj-ea"/>
                <a:cs typeface="+mj-cs"/>
              </a:rPr>
            </a:br>
            <a:r>
              <a:rPr kumimoji="0" lang="fr-FR" sz="2400" b="0" i="0" u="none" strike="noStrike" kern="1200" cap="none" spc="0" normalizeH="0" baseline="0" noProof="0" dirty="0" smtClean="0">
                <a:ln>
                  <a:noFill/>
                </a:ln>
                <a:solidFill>
                  <a:schemeClr val="tx1"/>
                </a:solidFill>
                <a:effectLst/>
                <a:uLnTx/>
                <a:uFillTx/>
                <a:latin typeface="Cooper Black" pitchFamily="18" charset="0"/>
                <a:ea typeface="+mj-ea"/>
                <a:cs typeface="+mj-cs"/>
              </a:rPr>
              <a:t>De la création à la naissance de Jésus</a:t>
            </a:r>
            <a:endParaRPr kumimoji="0" lang="fr-FR" sz="2400" b="0" i="0" u="none" strike="noStrike" kern="1200" cap="none" spc="0" normalizeH="0" baseline="0" noProof="0" dirty="0">
              <a:ln>
                <a:noFill/>
              </a:ln>
              <a:solidFill>
                <a:schemeClr val="tx1"/>
              </a:solidFill>
              <a:effectLst/>
              <a:uLnTx/>
              <a:uFillTx/>
              <a:latin typeface="Cooper Black" pitchFamily="18" charset="0"/>
              <a:ea typeface="+mj-ea"/>
              <a:cs typeface="+mj-cs"/>
            </a:endParaRPr>
          </a:p>
        </p:txBody>
      </p:sp>
      <p:pic>
        <p:nvPicPr>
          <p:cNvPr id="12" name="Espace réservé du contenu 3" descr="COLOUR.jpg"/>
          <p:cNvPicPr>
            <a:picLocks noChangeAspect="1"/>
          </p:cNvPicPr>
          <p:nvPr/>
        </p:nvPicPr>
        <p:blipFill>
          <a:blip r:embed="rId5" cstate="print">
            <a:clrChange>
              <a:clrFrom>
                <a:srgbClr val="FFFFFF"/>
              </a:clrFrom>
              <a:clrTo>
                <a:srgbClr val="FFFFFF">
                  <a:alpha val="0"/>
                </a:srgbClr>
              </a:clrTo>
            </a:clrChange>
          </a:blip>
          <a:stretch>
            <a:fillRect/>
          </a:stretch>
        </p:blipFill>
        <p:spPr>
          <a:xfrm>
            <a:off x="7000892" y="5500702"/>
            <a:ext cx="1479345" cy="1357298"/>
          </a:xfrm>
          <a:prstGeom prst="rect">
            <a:avLst/>
          </a:prstGeom>
        </p:spPr>
      </p:pic>
      <p:sp>
        <p:nvSpPr>
          <p:cNvPr id="13" name="Pensées 12"/>
          <p:cNvSpPr/>
          <p:nvPr/>
        </p:nvSpPr>
        <p:spPr>
          <a:xfrm>
            <a:off x="7572396" y="3286124"/>
            <a:ext cx="1571604" cy="1785950"/>
          </a:xfrm>
          <a:prstGeom prst="cloudCallout">
            <a:avLst>
              <a:gd name="adj1" fmla="val -27920"/>
              <a:gd name="adj2" fmla="val 7512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dirty="0" smtClean="0"/>
              <a:t>Je réfléchis si ces images me rappellent quelque chose…</a:t>
            </a:r>
            <a:endParaRPr lang="fr-FR" sz="1400" dirty="0"/>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7" descr="Livre ouvert.jpg"/>
          <p:cNvPicPr>
            <a:picLocks noChangeAspect="1"/>
          </p:cNvPicPr>
          <p:nvPr/>
        </p:nvPicPr>
        <p:blipFill>
          <a:blip r:embed="rId2">
            <a:duotone>
              <a:schemeClr val="accent3">
                <a:shade val="45000"/>
                <a:satMod val="135000"/>
              </a:schemeClr>
              <a:prstClr val="white"/>
            </a:duotone>
          </a:blip>
          <a:stretch>
            <a:fillRect/>
          </a:stretch>
        </p:blipFill>
        <p:spPr>
          <a:xfrm>
            <a:off x="0" y="-1"/>
            <a:ext cx="9094315" cy="6858001"/>
          </a:xfrm>
          <a:prstGeom prst="rect">
            <a:avLst/>
          </a:prstGeom>
        </p:spPr>
      </p:pic>
      <p:sp>
        <p:nvSpPr>
          <p:cNvPr id="4" name="Espace réservé du numéro de diapositive 3"/>
          <p:cNvSpPr>
            <a:spLocks noGrp="1"/>
          </p:cNvSpPr>
          <p:nvPr>
            <p:ph type="sldNum" sz="quarter" idx="12"/>
          </p:nvPr>
        </p:nvSpPr>
        <p:spPr>
          <a:xfrm>
            <a:off x="8286776" y="5929330"/>
            <a:ext cx="419088" cy="365125"/>
          </a:xfrm>
          <a:solidFill>
            <a:schemeClr val="accent6"/>
          </a:solidFill>
        </p:spPr>
        <p:txBody>
          <a:bodyPr/>
          <a:lstStyle/>
          <a:p>
            <a:fld id="{4BB85406-D86B-4A1F-9D6A-CE2962366382}" type="slidenum">
              <a:rPr lang="fr-FR" smtClean="0">
                <a:solidFill>
                  <a:schemeClr val="bg1"/>
                </a:solidFill>
              </a:rPr>
              <a:pPr/>
              <a:t>7</a:t>
            </a:fld>
            <a:endParaRPr lang="fr-FR" dirty="0">
              <a:solidFill>
                <a:schemeClr val="bg1"/>
              </a:solidFill>
            </a:endParaRPr>
          </a:p>
        </p:txBody>
      </p:sp>
      <p:pic>
        <p:nvPicPr>
          <p:cNvPr id="10" name="Espace réservé du contenu 5" descr="014-yo-creation.jpg"/>
          <p:cNvPicPr>
            <a:picLocks noChangeAspect="1"/>
          </p:cNvPicPr>
          <p:nvPr/>
        </p:nvPicPr>
        <p:blipFill>
          <a:blip r:embed="rId3"/>
          <a:stretch>
            <a:fillRect/>
          </a:stretch>
        </p:blipFill>
        <p:spPr>
          <a:xfrm>
            <a:off x="857224" y="1000108"/>
            <a:ext cx="2881837" cy="2161378"/>
          </a:xfrm>
          <a:prstGeom prst="rect">
            <a:avLst/>
          </a:prstGeom>
        </p:spPr>
      </p:pic>
      <p:sp>
        <p:nvSpPr>
          <p:cNvPr id="11" name="Titre 1"/>
          <p:cNvSpPr txBox="1">
            <a:spLocks/>
          </p:cNvSpPr>
          <p:nvPr/>
        </p:nvSpPr>
        <p:spPr>
          <a:xfrm>
            <a:off x="857224" y="500042"/>
            <a:ext cx="3143272" cy="28575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dirty="0" smtClean="0">
                <a:solidFill>
                  <a:schemeClr val="tx2"/>
                </a:solidFill>
                <a:latin typeface="+mj-lt"/>
                <a:ea typeface="+mj-ea"/>
                <a:cs typeface="+mj-cs"/>
              </a:rPr>
              <a:t> Au commencement…</a:t>
            </a:r>
            <a:endParaRPr kumimoji="0" lang="fr-FR" sz="1600" b="0" i="0" u="none" strike="noStrike" kern="1200" cap="none" spc="0" normalizeH="0" baseline="0" noProof="0" dirty="0">
              <a:ln>
                <a:noFill/>
              </a:ln>
              <a:solidFill>
                <a:schemeClr val="tx2"/>
              </a:solidFill>
              <a:effectLst/>
              <a:uLnTx/>
              <a:uFillTx/>
              <a:latin typeface="+mj-lt"/>
              <a:ea typeface="+mj-ea"/>
              <a:cs typeface="+mj-cs"/>
            </a:endParaRPr>
          </a:p>
        </p:txBody>
      </p:sp>
      <p:pic>
        <p:nvPicPr>
          <p:cNvPr id="18" name="Espace réservé du contenu 9" descr="002-wr-creation-babel.jpg"/>
          <p:cNvPicPr>
            <a:picLocks noGrp="1" noChangeAspect="1"/>
          </p:cNvPicPr>
          <p:nvPr>
            <p:ph sz="half" idx="1"/>
          </p:nvPr>
        </p:nvPicPr>
        <p:blipFill>
          <a:blip r:embed="rId4"/>
          <a:stretch>
            <a:fillRect/>
          </a:stretch>
        </p:blipFill>
        <p:spPr>
          <a:xfrm>
            <a:off x="857224" y="3429000"/>
            <a:ext cx="2809894" cy="2107421"/>
          </a:xfrm>
          <a:prstGeom prst="rect">
            <a:avLst/>
          </a:prstGeom>
          <a:ln>
            <a:noFill/>
          </a:ln>
          <a:effectLst>
            <a:outerShdw blurRad="190500" algn="tl" rotWithShape="0">
              <a:srgbClr val="000000">
                <a:alpha val="70000"/>
              </a:srgbClr>
            </a:outerShdw>
          </a:effectLst>
        </p:spPr>
      </p:pic>
      <p:pic>
        <p:nvPicPr>
          <p:cNvPr id="28" name="Picture 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500562" y="428604"/>
            <a:ext cx="1357322" cy="1212470"/>
          </a:xfrm>
          <a:prstGeom prst="rect">
            <a:avLst/>
          </a:prstGeom>
          <a:noFill/>
          <a:ln w="9525">
            <a:noFill/>
            <a:miter lim="800000"/>
            <a:headEnd/>
            <a:tailEnd/>
          </a:ln>
          <a:effectLst/>
        </p:spPr>
      </p:pic>
      <p:sp>
        <p:nvSpPr>
          <p:cNvPr id="29" name="Bulle ronde 28"/>
          <p:cNvSpPr/>
          <p:nvPr/>
        </p:nvSpPr>
        <p:spPr>
          <a:xfrm>
            <a:off x="5857884" y="1214422"/>
            <a:ext cx="2857520" cy="785818"/>
          </a:xfrm>
          <a:prstGeom prst="wedgeEllipseCallout">
            <a:avLst>
              <a:gd name="adj1" fmla="val -50065"/>
              <a:gd name="adj2" fmla="val -8122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err="1" smtClean="0"/>
              <a:t>Wouaw</a:t>
            </a:r>
            <a:r>
              <a:rPr lang="fr-FR" sz="1200" dirty="0" smtClean="0"/>
              <a:t>  ! Cette  histoire est  dans mon Théo Benjamin p.12 et 15</a:t>
            </a:r>
            <a:endParaRPr lang="fr-FR" sz="1200" dirty="0"/>
          </a:p>
        </p:txBody>
      </p:sp>
      <p:sp>
        <p:nvSpPr>
          <p:cNvPr id="30" name="Titre 1"/>
          <p:cNvSpPr txBox="1">
            <a:spLocks/>
          </p:cNvSpPr>
          <p:nvPr/>
        </p:nvSpPr>
        <p:spPr>
          <a:xfrm>
            <a:off x="5500694" y="2285992"/>
            <a:ext cx="2357454" cy="307183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1600" b="0" i="0" u="none" strike="noStrike" kern="1200" cap="none" spc="0" normalizeH="0" baseline="0" noProof="0" dirty="0" smtClean="0">
                <a:ln>
                  <a:noFill/>
                </a:ln>
                <a:solidFill>
                  <a:schemeClr val="tx2"/>
                </a:solidFill>
                <a:effectLst/>
                <a:uLnTx/>
                <a:uFillTx/>
                <a:latin typeface="+mj-lt"/>
                <a:ea typeface="+mj-ea"/>
                <a:cs typeface="+mj-cs"/>
              </a:rPr>
              <a:t>De nombreux récits bibliques</a:t>
            </a:r>
            <a:r>
              <a:rPr kumimoji="0" lang="fr-FR" sz="1600" b="0" i="0" u="none" strike="noStrike" kern="1200" cap="none" spc="0" normalizeH="0" noProof="0" dirty="0" smtClean="0">
                <a:ln>
                  <a:noFill/>
                </a:ln>
                <a:solidFill>
                  <a:schemeClr val="tx2"/>
                </a:solidFill>
                <a:effectLst/>
                <a:uLnTx/>
                <a:uFillTx/>
                <a:latin typeface="+mj-lt"/>
                <a:ea typeface="+mj-ea"/>
                <a:cs typeface="+mj-cs"/>
              </a:rPr>
              <a:t> sont dans le livre Théo Benjamin. </a:t>
            </a:r>
            <a:endParaRPr lang="fr-FR" sz="1600" dirty="0" smtClean="0">
              <a:solidFill>
                <a:schemeClr val="tx2"/>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1600" b="0" i="0" u="none" strike="noStrike" kern="1200" cap="none" spc="0" normalizeH="0" noProof="0" dirty="0" smtClean="0">
              <a:ln>
                <a:noFill/>
              </a:ln>
              <a:solidFill>
                <a:schemeClr val="tx2"/>
              </a:solidFill>
              <a:effectLst/>
              <a:uLnTx/>
              <a:uFillTx/>
              <a:latin typeface="+mj-lt"/>
              <a:ea typeface="+mj-ea"/>
              <a:cs typeface="+mj-cs"/>
            </a:endParaRPr>
          </a:p>
          <a:p>
            <a:pPr lvl="0" algn="ctr">
              <a:spcBef>
                <a:spcPct val="0"/>
              </a:spcBef>
            </a:pPr>
            <a:r>
              <a:rPr lang="fr-FR" sz="1600" dirty="0" smtClean="0">
                <a:solidFill>
                  <a:schemeClr val="tx2"/>
                </a:solidFill>
                <a:latin typeface="+mj-lt"/>
                <a:ea typeface="+mj-ea"/>
                <a:cs typeface="+mj-cs"/>
              </a:rPr>
              <a:t>Ceux qui nous intéressent aujourd’hui  sont résumés de  la page 36 à 37 sous forme de légende en dessous des images:</a:t>
            </a:r>
          </a:p>
          <a:p>
            <a:pPr lvl="0" algn="ctr">
              <a:spcBef>
                <a:spcPct val="0"/>
              </a:spcBef>
            </a:pPr>
            <a:r>
              <a:rPr lang="fr-FR" sz="1600" dirty="0" smtClean="0">
                <a:solidFill>
                  <a:schemeClr val="tx2"/>
                </a:solidFill>
                <a:latin typeface="+mj-lt"/>
                <a:ea typeface="+mj-ea"/>
                <a:cs typeface="+mj-cs"/>
              </a:rPr>
              <a:t> 2-3-7-8-9</a:t>
            </a:r>
            <a:endParaRPr kumimoji="0" lang="fr-FR" sz="1600" b="0" i="0" u="none" strike="noStrike" kern="1200" cap="none" spc="0" normalizeH="0" noProof="0" dirty="0" smtClean="0">
              <a:ln>
                <a:noFill/>
              </a:ln>
              <a:solidFill>
                <a:schemeClr val="tx2"/>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1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7" descr="Livre ouvert.jpg"/>
          <p:cNvPicPr>
            <a:picLocks noChangeAspect="1"/>
          </p:cNvPicPr>
          <p:nvPr/>
        </p:nvPicPr>
        <p:blipFill>
          <a:blip r:embed="rId2">
            <a:duotone>
              <a:schemeClr val="accent3">
                <a:shade val="45000"/>
                <a:satMod val="135000"/>
              </a:schemeClr>
              <a:prstClr val="white"/>
            </a:duotone>
          </a:blip>
          <a:stretch>
            <a:fillRect/>
          </a:stretch>
        </p:blipFill>
        <p:spPr>
          <a:xfrm>
            <a:off x="0" y="-1"/>
            <a:ext cx="9094315" cy="6858001"/>
          </a:xfrm>
          <a:prstGeom prst="rect">
            <a:avLst/>
          </a:prstGeom>
        </p:spPr>
      </p:pic>
      <p:sp>
        <p:nvSpPr>
          <p:cNvPr id="4" name="Espace réservé du numéro de diapositive 3"/>
          <p:cNvSpPr>
            <a:spLocks noGrp="1"/>
          </p:cNvSpPr>
          <p:nvPr>
            <p:ph type="sldNum" sz="quarter" idx="12"/>
          </p:nvPr>
        </p:nvSpPr>
        <p:spPr>
          <a:xfrm>
            <a:off x="8215338" y="5929330"/>
            <a:ext cx="419088" cy="365125"/>
          </a:xfrm>
          <a:solidFill>
            <a:schemeClr val="accent6"/>
          </a:solidFill>
        </p:spPr>
        <p:txBody>
          <a:bodyPr/>
          <a:lstStyle/>
          <a:p>
            <a:fld id="{4BB85406-D86B-4A1F-9D6A-CE2962366382}" type="slidenum">
              <a:rPr lang="fr-FR" smtClean="0">
                <a:solidFill>
                  <a:schemeClr val="bg1"/>
                </a:solidFill>
              </a:rPr>
              <a:pPr/>
              <a:t>8</a:t>
            </a:fld>
            <a:endParaRPr lang="fr-FR" dirty="0">
              <a:solidFill>
                <a:schemeClr val="bg1"/>
              </a:solidFill>
            </a:endParaRPr>
          </a:p>
        </p:txBody>
      </p:sp>
      <p:sp>
        <p:nvSpPr>
          <p:cNvPr id="11" name="Titre 1"/>
          <p:cNvSpPr txBox="1">
            <a:spLocks/>
          </p:cNvSpPr>
          <p:nvPr/>
        </p:nvSpPr>
        <p:spPr>
          <a:xfrm>
            <a:off x="857224" y="500042"/>
            <a:ext cx="3143272" cy="28575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dirty="0" smtClean="0">
                <a:solidFill>
                  <a:schemeClr val="tx2"/>
                </a:solidFill>
                <a:latin typeface="+mj-lt"/>
                <a:ea typeface="+mj-ea"/>
                <a:cs typeface="+mj-cs"/>
              </a:rPr>
              <a:t> </a:t>
            </a:r>
            <a:endParaRPr kumimoji="0" lang="fr-FR" sz="1600" b="0" i="0" u="none" strike="noStrike" kern="1200" cap="none" spc="0" normalizeH="0" baseline="0" noProof="0" dirty="0">
              <a:ln>
                <a:noFill/>
              </a:ln>
              <a:solidFill>
                <a:schemeClr val="tx2"/>
              </a:solidFill>
              <a:effectLst/>
              <a:uLnTx/>
              <a:uFillTx/>
              <a:latin typeface="+mj-lt"/>
              <a:ea typeface="+mj-ea"/>
              <a:cs typeface="+mj-cs"/>
            </a:endParaRPr>
          </a:p>
        </p:txBody>
      </p:sp>
      <p:sp>
        <p:nvSpPr>
          <p:cNvPr id="12" name="Titre 1"/>
          <p:cNvSpPr txBox="1">
            <a:spLocks/>
          </p:cNvSpPr>
          <p:nvPr/>
        </p:nvSpPr>
        <p:spPr>
          <a:xfrm>
            <a:off x="4857752" y="3286124"/>
            <a:ext cx="3786214" cy="28575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1600" b="0" i="0" u="none" strike="noStrike" kern="1200" cap="none" spc="0" normalizeH="0" baseline="0" noProof="0" dirty="0" smtClean="0">
                <a:ln>
                  <a:noFill/>
                </a:ln>
                <a:solidFill>
                  <a:schemeClr val="tx2"/>
                </a:solidFill>
                <a:effectLst/>
                <a:uLnTx/>
                <a:uFillTx/>
                <a:latin typeface="+mj-lt"/>
                <a:ea typeface="+mj-ea"/>
                <a:cs typeface="+mj-cs"/>
              </a:rPr>
              <a:t>Un signe d’alliance entre le ciel et la terre</a:t>
            </a:r>
            <a:endParaRPr kumimoji="0" lang="fr-FR" sz="1600" b="0" i="0" u="none" strike="noStrike" kern="1200" cap="none" spc="0" normalizeH="0" baseline="0" noProof="0" dirty="0">
              <a:ln>
                <a:noFill/>
              </a:ln>
              <a:solidFill>
                <a:schemeClr val="tx2"/>
              </a:solidFill>
              <a:effectLst/>
              <a:uLnTx/>
              <a:uFillTx/>
              <a:latin typeface="+mj-lt"/>
              <a:ea typeface="+mj-ea"/>
              <a:cs typeface="+mj-cs"/>
            </a:endParaRPr>
          </a:p>
        </p:txBody>
      </p:sp>
      <p:pic>
        <p:nvPicPr>
          <p:cNvPr id="15" name="Espace réservé du contenu 5" descr="Arche.jpg"/>
          <p:cNvPicPr>
            <a:picLocks noChangeAspect="1"/>
          </p:cNvPicPr>
          <p:nvPr/>
        </p:nvPicPr>
        <p:blipFill>
          <a:blip r:embed="rId3"/>
          <a:stretch>
            <a:fillRect/>
          </a:stretch>
        </p:blipFill>
        <p:spPr>
          <a:xfrm>
            <a:off x="5000628" y="928670"/>
            <a:ext cx="3048022" cy="2286016"/>
          </a:xfrm>
          <a:prstGeom prst="rect">
            <a:avLst/>
          </a:prstGeom>
        </p:spPr>
      </p:pic>
      <p:pic>
        <p:nvPicPr>
          <p:cNvPr id="16" name="Espace réservé du contenu 7" descr="Signe.jpg"/>
          <p:cNvPicPr>
            <a:picLocks noChangeAspect="1"/>
          </p:cNvPicPr>
          <p:nvPr/>
        </p:nvPicPr>
        <p:blipFill>
          <a:blip r:embed="rId4"/>
          <a:stretch>
            <a:fillRect/>
          </a:stretch>
        </p:blipFill>
        <p:spPr>
          <a:xfrm>
            <a:off x="4929190" y="3661173"/>
            <a:ext cx="3119459" cy="2339595"/>
          </a:xfrm>
          <a:prstGeom prst="rect">
            <a:avLst/>
          </a:prstGeom>
        </p:spPr>
      </p:pic>
      <p:pic>
        <p:nvPicPr>
          <p:cNvPr id="28" name="Picture 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14348" y="4643446"/>
            <a:ext cx="1357322" cy="1212470"/>
          </a:xfrm>
          <a:prstGeom prst="rect">
            <a:avLst/>
          </a:prstGeom>
          <a:noFill/>
          <a:ln w="9525">
            <a:noFill/>
            <a:miter lim="800000"/>
            <a:headEnd/>
            <a:tailEnd/>
          </a:ln>
          <a:effectLst/>
        </p:spPr>
      </p:pic>
      <p:sp>
        <p:nvSpPr>
          <p:cNvPr id="29" name="Bulle ronde 28"/>
          <p:cNvSpPr/>
          <p:nvPr/>
        </p:nvSpPr>
        <p:spPr>
          <a:xfrm>
            <a:off x="500034" y="2214554"/>
            <a:ext cx="3571900" cy="1500198"/>
          </a:xfrm>
          <a:prstGeom prst="wedgeEllipseCallout">
            <a:avLst>
              <a:gd name="adj1" fmla="val -29122"/>
              <a:gd name="adj2" fmla="val 10345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600" dirty="0" smtClean="0"/>
              <a:t>Un déluge et un arc en ciel ! </a:t>
            </a:r>
          </a:p>
          <a:p>
            <a:pPr algn="ctr"/>
            <a:r>
              <a:rPr lang="fr-FR" sz="1600" dirty="0" smtClean="0"/>
              <a:t>Raconte, </a:t>
            </a:r>
          </a:p>
          <a:p>
            <a:pPr algn="ctr"/>
            <a:r>
              <a:rPr lang="fr-FR" sz="1600" dirty="0" smtClean="0"/>
              <a:t>ce qui se passe ..</a:t>
            </a:r>
          </a:p>
          <a:p>
            <a:pPr algn="ctr"/>
            <a:endParaRPr lang="fr-FR" sz="1600" dirty="0" smtClean="0"/>
          </a:p>
          <a:p>
            <a:pPr algn="ctr"/>
            <a:r>
              <a:rPr lang="fr-FR" sz="1600" dirty="0" smtClean="0"/>
              <a:t>De qui parle-t-on ? </a:t>
            </a:r>
            <a:endParaRPr lang="fr-FR" sz="1600" dirty="0"/>
          </a:p>
        </p:txBody>
      </p:sp>
      <p:sp>
        <p:nvSpPr>
          <p:cNvPr id="30" name="Titre 1"/>
          <p:cNvSpPr txBox="1">
            <a:spLocks/>
          </p:cNvSpPr>
          <p:nvPr/>
        </p:nvSpPr>
        <p:spPr>
          <a:xfrm>
            <a:off x="5072066" y="500042"/>
            <a:ext cx="2928958" cy="28575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1600" b="0" i="0" u="none" strike="noStrike" kern="1200" cap="none" spc="0" normalizeH="0" baseline="0" noProof="0" dirty="0" smtClean="0">
                <a:ln>
                  <a:noFill/>
                </a:ln>
                <a:solidFill>
                  <a:schemeClr val="tx2"/>
                </a:solidFill>
                <a:effectLst/>
                <a:uLnTx/>
                <a:uFillTx/>
                <a:latin typeface="+mj-lt"/>
                <a:ea typeface="+mj-ea"/>
                <a:cs typeface="+mj-cs"/>
              </a:rPr>
              <a:t>Un terrible déluge…</a:t>
            </a:r>
            <a:endParaRPr kumimoji="0" lang="fr-FR" sz="1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7" descr="Livre ouvert.jpg"/>
          <p:cNvPicPr>
            <a:picLocks noChangeAspect="1"/>
          </p:cNvPicPr>
          <p:nvPr/>
        </p:nvPicPr>
        <p:blipFill>
          <a:blip r:embed="rId2">
            <a:duotone>
              <a:schemeClr val="accent3">
                <a:shade val="45000"/>
                <a:satMod val="135000"/>
              </a:schemeClr>
              <a:prstClr val="white"/>
            </a:duotone>
          </a:blip>
          <a:stretch>
            <a:fillRect/>
          </a:stretch>
        </p:blipFill>
        <p:spPr>
          <a:xfrm>
            <a:off x="0" y="0"/>
            <a:ext cx="9094315" cy="6858001"/>
          </a:xfrm>
          <a:prstGeom prst="rect">
            <a:avLst/>
          </a:prstGeom>
        </p:spPr>
      </p:pic>
      <p:sp>
        <p:nvSpPr>
          <p:cNvPr id="4" name="Espace réservé du numéro de diapositive 3"/>
          <p:cNvSpPr>
            <a:spLocks noGrp="1"/>
          </p:cNvSpPr>
          <p:nvPr>
            <p:ph type="sldNum" sz="quarter" idx="12"/>
          </p:nvPr>
        </p:nvSpPr>
        <p:spPr>
          <a:xfrm>
            <a:off x="8143900" y="5929330"/>
            <a:ext cx="542900" cy="365125"/>
          </a:xfrm>
          <a:prstGeom prst="parallelogram">
            <a:avLst/>
          </a:prstGeom>
          <a:solidFill>
            <a:schemeClr val="accent6"/>
          </a:solidFill>
        </p:spPr>
        <p:txBody>
          <a:bodyPr/>
          <a:lstStyle/>
          <a:p>
            <a:fld id="{4BB85406-D86B-4A1F-9D6A-CE2962366382}" type="slidenum">
              <a:rPr lang="fr-FR" smtClean="0">
                <a:solidFill>
                  <a:schemeClr val="bg1"/>
                </a:solidFill>
              </a:rPr>
              <a:pPr/>
              <a:t>9</a:t>
            </a:fld>
            <a:endParaRPr lang="fr-FR" dirty="0">
              <a:solidFill>
                <a:schemeClr val="bg1"/>
              </a:solidFill>
            </a:endParaRPr>
          </a:p>
        </p:txBody>
      </p:sp>
      <p:pic>
        <p:nvPicPr>
          <p:cNvPr id="16" name="Espace réservé du contenu 4" descr="007-yo-abram-promise.jpg"/>
          <p:cNvPicPr>
            <a:picLocks noChangeAspect="1"/>
          </p:cNvPicPr>
          <p:nvPr/>
        </p:nvPicPr>
        <p:blipFill>
          <a:blip r:embed="rId3"/>
          <a:stretch>
            <a:fillRect/>
          </a:stretch>
        </p:blipFill>
        <p:spPr>
          <a:xfrm>
            <a:off x="571472" y="1428736"/>
            <a:ext cx="3905277" cy="2928958"/>
          </a:xfrm>
          <a:prstGeom prst="rect">
            <a:avLst/>
          </a:prstGeom>
          <a:ln>
            <a:noFill/>
          </a:ln>
          <a:effectLst>
            <a:outerShdw blurRad="190500" algn="tl" rotWithShape="0">
              <a:srgbClr val="000000">
                <a:alpha val="70000"/>
              </a:srgbClr>
            </a:outerShdw>
          </a:effectLst>
        </p:spPr>
      </p:pic>
      <p:sp>
        <p:nvSpPr>
          <p:cNvPr id="17" name="Titre 1"/>
          <p:cNvSpPr txBox="1">
            <a:spLocks/>
          </p:cNvSpPr>
          <p:nvPr/>
        </p:nvSpPr>
        <p:spPr>
          <a:xfrm>
            <a:off x="500034" y="4857760"/>
            <a:ext cx="3786214" cy="357190"/>
          </a:xfrm>
          <a:prstGeom prst="rect">
            <a:avLst/>
          </a:prstGeom>
        </p:spPr>
        <p:txBody>
          <a:bodyPr vert="horz" lIns="91440" tIns="45720" rIns="91440" bIns="45720" rtlCol="0" anchor="ctr">
            <a:noAutofit/>
          </a:bodyPr>
          <a:lstStyle/>
          <a:p>
            <a:pPr lvl="0" algn="ctr">
              <a:spcBef>
                <a:spcPct val="0"/>
              </a:spcBef>
            </a:pPr>
            <a:r>
              <a:rPr lang="fr-FR" sz="1200" dirty="0" smtClean="0">
                <a:solidFill>
                  <a:schemeClr val="tx2"/>
                </a:solidFill>
                <a:latin typeface="+mj-lt"/>
                <a:ea typeface="+mj-ea"/>
                <a:cs typeface="+mj-cs"/>
                <a:hlinkClick r:id="rId4"/>
              </a:rPr>
              <a:t>https://www.theobule.org/video/la-vocation-d-abraham-gn-12-1-7-15-1-6-16-1-17-2-6-8b/356</a:t>
            </a:r>
            <a:endParaRPr lang="fr-FR" sz="1200" dirty="0" smtClean="0">
              <a:solidFill>
                <a:schemeClr val="tx2"/>
              </a:solidFill>
              <a:latin typeface="+mj-lt"/>
              <a:ea typeface="+mj-ea"/>
              <a:cs typeface="+mj-cs"/>
            </a:endParaRPr>
          </a:p>
          <a:p>
            <a:pPr lvl="0" algn="ctr">
              <a:spcBef>
                <a:spcPct val="0"/>
              </a:spcBef>
            </a:pPr>
            <a:endParaRPr lang="fr-FR" sz="1200" dirty="0" smtClean="0">
              <a:solidFill>
                <a:schemeClr val="tx2"/>
              </a:solidFill>
              <a:latin typeface="+mj-lt"/>
              <a:ea typeface="+mj-ea"/>
              <a:cs typeface="+mj-cs"/>
            </a:endParaRPr>
          </a:p>
          <a:p>
            <a:pPr lvl="0" algn="ctr">
              <a:spcBef>
                <a:spcPct val="0"/>
              </a:spcBef>
            </a:pPr>
            <a:endParaRPr kumimoji="0" lang="fr-FR" sz="1200" b="0" i="0" u="none" strike="noStrike" kern="1200" cap="none" spc="0" normalizeH="0" baseline="0" noProof="0" dirty="0">
              <a:ln>
                <a:noFill/>
              </a:ln>
              <a:solidFill>
                <a:schemeClr val="tx2"/>
              </a:solidFill>
              <a:effectLst/>
              <a:uLnTx/>
              <a:uFillTx/>
              <a:latin typeface="+mj-lt"/>
              <a:ea typeface="+mj-ea"/>
              <a:cs typeface="+mj-cs"/>
            </a:endParaRPr>
          </a:p>
        </p:txBody>
      </p:sp>
      <p:pic>
        <p:nvPicPr>
          <p:cNvPr id="38914"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flipH="1">
            <a:off x="5643570" y="4357694"/>
            <a:ext cx="1833676" cy="2038860"/>
          </a:xfrm>
          <a:prstGeom prst="rect">
            <a:avLst/>
          </a:prstGeom>
          <a:noFill/>
          <a:ln w="9525">
            <a:noFill/>
            <a:miter lim="800000"/>
            <a:headEnd/>
            <a:tailEnd/>
          </a:ln>
          <a:effectLst/>
        </p:spPr>
      </p:pic>
      <p:sp>
        <p:nvSpPr>
          <p:cNvPr id="22" name="Bulle ronde 21"/>
          <p:cNvSpPr/>
          <p:nvPr/>
        </p:nvSpPr>
        <p:spPr>
          <a:xfrm>
            <a:off x="4714876" y="1428736"/>
            <a:ext cx="3786214" cy="2500330"/>
          </a:xfrm>
          <a:prstGeom prst="wedgeEllipseCallout">
            <a:avLst>
              <a:gd name="adj1" fmla="val -11233"/>
              <a:gd name="adj2" fmla="val 66639"/>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dirty="0" smtClean="0"/>
              <a:t>J’ai trouvé qui est</a:t>
            </a:r>
          </a:p>
          <a:p>
            <a:pPr algn="ctr"/>
            <a:r>
              <a:rPr lang="fr-FR" dirty="0" smtClean="0"/>
              <a:t> cet homme </a:t>
            </a:r>
          </a:p>
          <a:p>
            <a:pPr algn="ctr"/>
            <a:r>
              <a:rPr lang="fr-FR" dirty="0" smtClean="0"/>
              <a:t> p.16 dans Théo Benjamin. Son histoire est aussi racontée dans une vidéo de moins de 2 mn.</a:t>
            </a:r>
          </a:p>
          <a:p>
            <a:pPr algn="ctr"/>
            <a:r>
              <a:rPr lang="fr-FR" dirty="0" smtClean="0"/>
              <a:t>Il suffit de cliquer sur le lien. </a:t>
            </a:r>
            <a:endParaRPr lang="fr-FR" dirty="0"/>
          </a:p>
        </p:txBody>
      </p:sp>
      <p:sp>
        <p:nvSpPr>
          <p:cNvPr id="23" name="Rectangle 22"/>
          <p:cNvSpPr/>
          <p:nvPr/>
        </p:nvSpPr>
        <p:spPr>
          <a:xfrm>
            <a:off x="1357290" y="714356"/>
            <a:ext cx="2307427" cy="369332"/>
          </a:xfrm>
          <a:prstGeom prst="rect">
            <a:avLst/>
          </a:prstGeom>
        </p:spPr>
        <p:txBody>
          <a:bodyPr wrap="none">
            <a:spAutoFit/>
          </a:bodyPr>
          <a:lstStyle/>
          <a:p>
            <a:r>
              <a:rPr lang="fr-FR" dirty="0" smtClean="0">
                <a:solidFill>
                  <a:schemeClr val="tx2"/>
                </a:solidFill>
              </a:rPr>
              <a:t>Quitte ton pays et Va…</a:t>
            </a:r>
            <a:endParaRPr lang="fr-FR" dirty="0"/>
          </a:p>
        </p:txBody>
      </p:sp>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1206</TotalTime>
  <Words>724</Words>
  <Application>Microsoft Office PowerPoint</Application>
  <PresentationFormat>Affichage à l'écran (4:3)</PresentationFormat>
  <Paragraphs>180</Paragraphs>
  <Slides>21</Slides>
  <Notes>0</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DEVENEZ CE QUE VOUS RECEVEZ</vt:lpstr>
      <vt:lpstr>      </vt:lpstr>
      <vt:lpstr> Depuis toujours, Dieu parle à son peuple et l’accompagne dans ce qu’il vit. </vt:lpstr>
      <vt:lpstr>Diapositive 4</vt:lpstr>
      <vt:lpstr>  À chaque messe, nous écoutons des passages bibliques. </vt:lpstr>
      <vt:lpstr>Diapositive 6</vt:lpstr>
      <vt:lpstr>Diapositive 7</vt:lpstr>
      <vt:lpstr>Diapositive 8</vt:lpstr>
      <vt:lpstr>Diapositive 9</vt:lpstr>
      <vt:lpstr>Diapositive 10</vt:lpstr>
      <vt:lpstr>Diapositive 11</vt:lpstr>
      <vt:lpstr>Diapositive 12</vt:lpstr>
      <vt:lpstr>Diapositive 13</vt:lpstr>
      <vt:lpstr>Nous ne sommes pas les premiers à recevoir  la Parole de Dieu </vt:lpstr>
      <vt:lpstr>Diapositive 15</vt:lpstr>
      <vt:lpstr>     Jésus lit un passage du prophète puis il s’adresse au peuple. « Cette parole de l’Ecriture c’est aujourd’hui qu’elle s’accomplit.»       </vt:lpstr>
      <vt:lpstr>     Dans ce passage de Saint Luc, Jésus intervient de deux manières différentes. Observe ces images et dis ce que Jésus fait.     </vt:lpstr>
      <vt:lpstr>Diapositive 18</vt:lpstr>
      <vt:lpstr>  Dans ton coin prière,  installe toi confortablement. Fais un beau signe de croix,  écoute la voix du Seigneur…  </vt:lpstr>
      <vt:lpstr>Petit défi, Toi aussi donne des paroles et  des images qui font du bien…</vt:lpstr>
      <vt:lpstr>Merci pour ta participation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Nathalie</dc:creator>
  <cp:lastModifiedBy>Nathalie</cp:lastModifiedBy>
  <cp:revision>112</cp:revision>
  <dcterms:created xsi:type="dcterms:W3CDTF">2020-11-12T12:37:12Z</dcterms:created>
  <dcterms:modified xsi:type="dcterms:W3CDTF">2020-11-16T16:01:18Z</dcterms:modified>
</cp:coreProperties>
</file>