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75" r:id="rId2"/>
    <p:sldId id="309" r:id="rId3"/>
    <p:sldId id="311" r:id="rId4"/>
    <p:sldId id="290" r:id="rId5"/>
    <p:sldId id="304" r:id="rId6"/>
    <p:sldId id="288" r:id="rId7"/>
    <p:sldId id="291" r:id="rId8"/>
    <p:sldId id="313" r:id="rId9"/>
    <p:sldId id="300" r:id="rId10"/>
    <p:sldId id="305" r:id="rId11"/>
    <p:sldId id="298" r:id="rId12"/>
    <p:sldId id="306" r:id="rId13"/>
    <p:sldId id="302" r:id="rId14"/>
    <p:sldId id="278" r:id="rId15"/>
    <p:sldId id="279" r:id="rId16"/>
    <p:sldId id="303" r:id="rId17"/>
    <p:sldId id="308" r:id="rId18"/>
    <p:sldId id="307"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EE91E"/>
    <a:srgbClr val="CBD735"/>
    <a:srgbClr val="B8F58B"/>
    <a:srgbClr val="FFE48F"/>
    <a:srgbClr val="669900"/>
    <a:srgbClr val="99FF33"/>
    <a:srgbClr val="74FCBB"/>
    <a:srgbClr val="FFCF37"/>
    <a:srgbClr val="CDACE6"/>
    <a:srgbClr val="FFCD2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3" d="100"/>
          <a:sy n="83" d="100"/>
        </p:scale>
        <p:origin x="-869"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5955AE-8991-48D9-82DC-D2E208EE56DA}" type="datetimeFigureOut">
              <a:rPr lang="fr-FR" smtClean="0"/>
              <a:pPr/>
              <a:t>26/11/2020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7B8C97-A077-40A8-8850-599CF2ED0F8E}" type="slidenum">
              <a:rPr lang="fr-FR" smtClean="0"/>
              <a:pPr/>
              <a:t>‹N°›</a:t>
            </a:fld>
            <a:endParaRPr lang="fr-FR"/>
          </a:p>
        </p:txBody>
      </p:sp>
    </p:spTree>
    <p:extLst>
      <p:ext uri="{BB962C8B-B14F-4D97-AF65-F5344CB8AC3E}">
        <p14:creationId xmlns:p14="http://schemas.microsoft.com/office/powerpoint/2010/main" xmlns="" val="3511827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0E5A227-31C5-4CA6-B185-01933920B0F3}" type="datetime1">
              <a:rPr lang="fr-FR" smtClean="0"/>
              <a:pPr/>
              <a:t>26/11/2020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BB85406-D86B-4A1F-9D6A-CE2962366382}" type="slidenum">
              <a:rPr lang="fr-FR" smtClean="0"/>
              <a:pPr/>
              <a:t>‹N°›</a:t>
            </a:fld>
            <a:endParaRPr lang="fr-FR"/>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0C5739B-1E27-43DA-A5E8-08085BBB5A22}" type="datetime1">
              <a:rPr lang="fr-FR" smtClean="0"/>
              <a:pPr/>
              <a:t>26/11/2020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BB85406-D86B-4A1F-9D6A-CE2962366382}" type="slidenum">
              <a:rPr lang="fr-FR" smtClean="0"/>
              <a:pPr/>
              <a:t>‹N°›</a:t>
            </a:fld>
            <a:endParaRPr lang="fr-FR"/>
          </a:p>
        </p:txBody>
      </p:sp>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6CAF1C-5AF8-4E22-ACA5-245F65BC9417}" type="datetime1">
              <a:rPr lang="fr-FR" smtClean="0"/>
              <a:pPr/>
              <a:t>26/11/2020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BB85406-D86B-4A1F-9D6A-CE2962366382}" type="slidenum">
              <a:rPr lang="fr-FR" smtClean="0"/>
              <a:pPr/>
              <a:t>‹N°›</a:t>
            </a:fld>
            <a:endParaRPr lang="fr-FR"/>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Manuel">
    <p:bg>
      <p:bgPr>
        <a:solidFill>
          <a:schemeClr val="bg1"/>
        </a:solidFill>
        <a:effectLst/>
      </p:bgPr>
    </p:bg>
    <p:spTree>
      <p:nvGrpSpPr>
        <p:cNvPr id="1" name=""/>
        <p:cNvGrpSpPr/>
        <p:nvPr/>
      </p:nvGrpSpPr>
      <p:grpSpPr>
        <a:xfrm>
          <a:off x="0" y="0"/>
          <a:ext cx="0" cy="0"/>
          <a:chOff x="0" y="0"/>
          <a:chExt cx="0" cy="0"/>
        </a:xfrm>
      </p:grpSpPr>
      <p:sp>
        <p:nvSpPr>
          <p:cNvPr id="4" name="Graphique 2">
            <a:extLst>
              <a:ext uri="{FF2B5EF4-FFF2-40B4-BE49-F238E27FC236}">
                <a16:creationId xmlns="" xmlns:a16="http://schemas.microsoft.com/office/drawing/2014/main" id="{5D6F87F4-A9FD-42C2-B2B3-2EBAE9413A33}"/>
              </a:ext>
            </a:extLst>
          </p:cNvPr>
          <p:cNvSpPr/>
          <p:nvPr/>
        </p:nvSpPr>
        <p:spPr>
          <a:xfrm>
            <a:off x="-9583" y="429785"/>
            <a:ext cx="5704724" cy="1490682"/>
          </a:xfrm>
          <a:custGeom>
            <a:avLst/>
            <a:gdLst>
              <a:gd name="connsiteX0" fmla="*/ 7602514 w 7606298"/>
              <a:gd name="connsiteY0" fmla="*/ 407745 h 1490681"/>
              <a:gd name="connsiteX1" fmla="*/ 12778 w 7606298"/>
              <a:gd name="connsiteY1" fmla="*/ 12778 h 1490681"/>
              <a:gd name="connsiteX2" fmla="*/ 12778 w 7606298"/>
              <a:gd name="connsiteY2" fmla="*/ 1056256 h 1490681"/>
              <a:gd name="connsiteX3" fmla="*/ 7593596 w 7606298"/>
              <a:gd name="connsiteY3" fmla="*/ 1481801 h 1490681"/>
              <a:gd name="connsiteX4" fmla="*/ 7602514 w 7606298"/>
              <a:gd name="connsiteY4" fmla="*/ 407745 h 1490681"/>
              <a:gd name="connsiteX5" fmla="*/ 7602514 w 7606298"/>
              <a:gd name="connsiteY5" fmla="*/ 407745 h 149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06298" h="1490681">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chemeClr val="accent2">
                  <a:alpha val="10000"/>
                </a:schemeClr>
              </a:gs>
              <a:gs pos="100000">
                <a:schemeClr val="accent2">
                  <a:alpha val="20000"/>
                </a:schemeClr>
              </a:gs>
            </a:gsLst>
            <a:lin ang="60000" scaled="0"/>
          </a:gradFill>
          <a:ln w="12737" cap="flat">
            <a:noFill/>
            <a:prstDash val="solid"/>
            <a:miter/>
          </a:ln>
        </p:spPr>
        <p:txBody>
          <a:bodyPr rtlCol="0" anchor="ctr"/>
          <a:lstStyle/>
          <a:p>
            <a:pPr rtl="0"/>
            <a:endParaRPr lang="fr-FR" noProof="0"/>
          </a:p>
        </p:txBody>
      </p:sp>
      <p:sp>
        <p:nvSpPr>
          <p:cNvPr id="23" name="Espace réservé du texte 21">
            <a:extLst>
              <a:ext uri="{FF2B5EF4-FFF2-40B4-BE49-F238E27FC236}">
                <a16:creationId xmlns="" xmlns:a16="http://schemas.microsoft.com/office/drawing/2014/main" id="{F27BBFB4-84C4-42C9-9CB3-DFD801CEBF70}"/>
              </a:ext>
            </a:extLst>
          </p:cNvPr>
          <p:cNvSpPr>
            <a:spLocks noGrp="1"/>
          </p:cNvSpPr>
          <p:nvPr>
            <p:ph type="body" sz="quarter" idx="10" hasCustomPrompt="1"/>
          </p:nvPr>
        </p:nvSpPr>
        <p:spPr>
          <a:xfrm>
            <a:off x="533400" y="1896003"/>
            <a:ext cx="396479" cy="1092200"/>
          </a:xfrm>
        </p:spPr>
        <p:txBody>
          <a:bodyPr rtlCol="0">
            <a:normAutofit/>
          </a:bodyPr>
          <a:lstStyle>
            <a:lvl1pPr marL="0" indent="0">
              <a:buNone/>
              <a:defRPr sz="7000" b="1">
                <a:solidFill>
                  <a:schemeClr val="accent5"/>
                </a:solidFill>
                <a:latin typeface="+mj-lt"/>
              </a:defRPr>
            </a:lvl1pPr>
          </a:lstStyle>
          <a:p>
            <a:pPr lvl="0" rtl="0"/>
            <a:r>
              <a:rPr lang="fr-FR" noProof="0"/>
              <a:t>1</a:t>
            </a:r>
          </a:p>
        </p:txBody>
      </p:sp>
      <p:sp>
        <p:nvSpPr>
          <p:cNvPr id="26" name="Espace réservé du texte 24">
            <a:extLst>
              <a:ext uri="{FF2B5EF4-FFF2-40B4-BE49-F238E27FC236}">
                <a16:creationId xmlns="" xmlns:a16="http://schemas.microsoft.com/office/drawing/2014/main" id="{C8BBE7AC-17E7-4828-A40C-39EED5284E6D}"/>
              </a:ext>
            </a:extLst>
          </p:cNvPr>
          <p:cNvSpPr>
            <a:spLocks noGrp="1"/>
          </p:cNvSpPr>
          <p:nvPr>
            <p:ph type="body" sz="quarter" idx="11" hasCustomPrompt="1"/>
          </p:nvPr>
        </p:nvSpPr>
        <p:spPr>
          <a:xfrm>
            <a:off x="889397" y="2088090"/>
            <a:ext cx="2327333" cy="800100"/>
          </a:xfrm>
        </p:spPr>
        <p:txBody>
          <a:bodyPr rtlCol="0">
            <a:normAutofit/>
          </a:bodyPr>
          <a:lstStyle>
            <a:lvl1pPr marL="0" indent="0">
              <a:buNone/>
              <a:defRPr sz="2500" b="1">
                <a:solidFill>
                  <a:schemeClr val="tx2"/>
                </a:solidFill>
                <a:latin typeface="+mj-lt"/>
              </a:defRPr>
            </a:lvl1pPr>
          </a:lstStyle>
          <a:p>
            <a:pPr lvl="0" rtl="0"/>
            <a:r>
              <a:rPr lang="fr-FR" noProof="0"/>
              <a:t>Modifiez les styles du texte du masque</a:t>
            </a:r>
          </a:p>
        </p:txBody>
      </p:sp>
      <p:sp>
        <p:nvSpPr>
          <p:cNvPr id="33" name="Espace réservé du texte 21">
            <a:extLst>
              <a:ext uri="{FF2B5EF4-FFF2-40B4-BE49-F238E27FC236}">
                <a16:creationId xmlns="" xmlns:a16="http://schemas.microsoft.com/office/drawing/2014/main" id="{FC1057E8-2611-45B5-913B-82D301FE8A86}"/>
              </a:ext>
            </a:extLst>
          </p:cNvPr>
          <p:cNvSpPr>
            <a:spLocks noGrp="1"/>
          </p:cNvSpPr>
          <p:nvPr>
            <p:ph type="body" sz="quarter" idx="12" hasCustomPrompt="1"/>
          </p:nvPr>
        </p:nvSpPr>
        <p:spPr>
          <a:xfrm>
            <a:off x="3603450" y="1896003"/>
            <a:ext cx="396479" cy="1092200"/>
          </a:xfrm>
        </p:spPr>
        <p:txBody>
          <a:bodyPr rtlCol="0">
            <a:normAutofit/>
          </a:bodyPr>
          <a:lstStyle>
            <a:lvl1pPr marL="0" indent="0">
              <a:buNone/>
              <a:defRPr sz="7000" b="1">
                <a:solidFill>
                  <a:schemeClr val="accent5"/>
                </a:solidFill>
                <a:latin typeface="+mj-lt"/>
              </a:defRPr>
            </a:lvl1pPr>
          </a:lstStyle>
          <a:p>
            <a:pPr lvl="0" rtl="0"/>
            <a:r>
              <a:rPr lang="fr-FR" noProof="0"/>
              <a:t>2</a:t>
            </a:r>
          </a:p>
        </p:txBody>
      </p:sp>
      <p:sp>
        <p:nvSpPr>
          <p:cNvPr id="34" name="Espace réservé du texte 24">
            <a:extLst>
              <a:ext uri="{FF2B5EF4-FFF2-40B4-BE49-F238E27FC236}">
                <a16:creationId xmlns="" xmlns:a16="http://schemas.microsoft.com/office/drawing/2014/main" id="{A65257E6-B10F-49C0-862A-53648E3F2D0B}"/>
              </a:ext>
            </a:extLst>
          </p:cNvPr>
          <p:cNvSpPr>
            <a:spLocks noGrp="1"/>
          </p:cNvSpPr>
          <p:nvPr>
            <p:ph type="body" sz="quarter" idx="13" hasCustomPrompt="1"/>
          </p:nvPr>
        </p:nvSpPr>
        <p:spPr>
          <a:xfrm>
            <a:off x="4012202" y="2088090"/>
            <a:ext cx="1682939" cy="800100"/>
          </a:xfrm>
        </p:spPr>
        <p:txBody>
          <a:bodyPr rtlCol="0">
            <a:normAutofit/>
          </a:bodyPr>
          <a:lstStyle>
            <a:lvl1pPr marL="0" indent="0">
              <a:buNone/>
              <a:defRPr sz="2500" b="1">
                <a:solidFill>
                  <a:schemeClr val="tx2"/>
                </a:solidFill>
                <a:latin typeface="+mj-lt"/>
              </a:defRPr>
            </a:lvl1pPr>
          </a:lstStyle>
          <a:p>
            <a:pPr lvl="0" rtl="0"/>
            <a:r>
              <a:rPr lang="fr-FR" noProof="0"/>
              <a:t>Modifiez les styles du texte du masque</a:t>
            </a:r>
          </a:p>
        </p:txBody>
      </p:sp>
      <p:sp>
        <p:nvSpPr>
          <p:cNvPr id="37" name="Espace réservé du texte 21">
            <a:extLst>
              <a:ext uri="{FF2B5EF4-FFF2-40B4-BE49-F238E27FC236}">
                <a16:creationId xmlns="" xmlns:a16="http://schemas.microsoft.com/office/drawing/2014/main" id="{83A147CC-1513-463A-8B07-CC14AEC845D9}"/>
              </a:ext>
            </a:extLst>
          </p:cNvPr>
          <p:cNvSpPr>
            <a:spLocks noGrp="1"/>
          </p:cNvSpPr>
          <p:nvPr>
            <p:ph type="body" sz="quarter" idx="14" hasCustomPrompt="1"/>
          </p:nvPr>
        </p:nvSpPr>
        <p:spPr>
          <a:xfrm>
            <a:off x="5918035" y="1913782"/>
            <a:ext cx="396479" cy="1092200"/>
          </a:xfrm>
        </p:spPr>
        <p:txBody>
          <a:bodyPr rtlCol="0">
            <a:normAutofit/>
          </a:bodyPr>
          <a:lstStyle>
            <a:lvl1pPr marL="0" indent="0">
              <a:buNone/>
              <a:defRPr sz="7000" b="1">
                <a:solidFill>
                  <a:schemeClr val="accent5"/>
                </a:solidFill>
                <a:latin typeface="+mj-lt"/>
              </a:defRPr>
            </a:lvl1pPr>
          </a:lstStyle>
          <a:p>
            <a:pPr lvl="0" rtl="0"/>
            <a:r>
              <a:rPr lang="fr-FR" noProof="0"/>
              <a:t>3</a:t>
            </a:r>
          </a:p>
        </p:txBody>
      </p:sp>
      <p:sp>
        <p:nvSpPr>
          <p:cNvPr id="38" name="Espace réservé du texte 24">
            <a:extLst>
              <a:ext uri="{FF2B5EF4-FFF2-40B4-BE49-F238E27FC236}">
                <a16:creationId xmlns="" xmlns:a16="http://schemas.microsoft.com/office/drawing/2014/main" id="{BCE98261-6A42-49F1-B208-2E6C24DFCF83}"/>
              </a:ext>
            </a:extLst>
          </p:cNvPr>
          <p:cNvSpPr>
            <a:spLocks noGrp="1"/>
          </p:cNvSpPr>
          <p:nvPr>
            <p:ph type="body" sz="quarter" idx="15" hasCustomPrompt="1"/>
          </p:nvPr>
        </p:nvSpPr>
        <p:spPr>
          <a:xfrm>
            <a:off x="6326787" y="2105869"/>
            <a:ext cx="2219337" cy="800100"/>
          </a:xfrm>
        </p:spPr>
        <p:txBody>
          <a:bodyPr rtlCol="0">
            <a:normAutofit/>
          </a:bodyPr>
          <a:lstStyle>
            <a:lvl1pPr marL="0" indent="0">
              <a:buNone/>
              <a:defRPr sz="2500" b="1">
                <a:solidFill>
                  <a:schemeClr val="tx2"/>
                </a:solidFill>
                <a:latin typeface="+mj-lt"/>
              </a:defRPr>
            </a:lvl1pPr>
          </a:lstStyle>
          <a:p>
            <a:pPr lvl="0" rtl="0"/>
            <a:r>
              <a:rPr lang="fr-FR" noProof="0"/>
              <a:t>Modifiez les styles du texte du masque</a:t>
            </a:r>
          </a:p>
        </p:txBody>
      </p:sp>
      <p:sp>
        <p:nvSpPr>
          <p:cNvPr id="40" name="Espace réservé du texte 24">
            <a:extLst>
              <a:ext uri="{FF2B5EF4-FFF2-40B4-BE49-F238E27FC236}">
                <a16:creationId xmlns="" xmlns:a16="http://schemas.microsoft.com/office/drawing/2014/main" id="{937F4311-EBEC-44E3-8542-07503B54D770}"/>
              </a:ext>
            </a:extLst>
          </p:cNvPr>
          <p:cNvSpPr>
            <a:spLocks noGrp="1"/>
          </p:cNvSpPr>
          <p:nvPr>
            <p:ph type="body" sz="quarter" idx="16" hasCustomPrompt="1"/>
          </p:nvPr>
        </p:nvSpPr>
        <p:spPr>
          <a:xfrm>
            <a:off x="668793" y="2943573"/>
            <a:ext cx="1273969" cy="800100"/>
          </a:xfrm>
        </p:spPr>
        <p:txBody>
          <a:bodyPr rtlCol="0">
            <a:normAutofit/>
          </a:bodyPr>
          <a:lstStyle>
            <a:lvl1pPr marL="0" indent="0">
              <a:buNone/>
              <a:defRPr sz="1600" b="1">
                <a:solidFill>
                  <a:schemeClr val="accent4"/>
                </a:solidFill>
                <a:latin typeface="+mn-lt"/>
              </a:defRPr>
            </a:lvl1pPr>
          </a:lstStyle>
          <a:p>
            <a:pPr lvl="0" rtl="0"/>
            <a:r>
              <a:rPr lang="fr-FR" noProof="0"/>
              <a:t>Modifiez les styles du texte du masque</a:t>
            </a:r>
          </a:p>
        </p:txBody>
      </p:sp>
      <p:sp>
        <p:nvSpPr>
          <p:cNvPr id="43" name="Espace réservé du texte 24">
            <a:extLst>
              <a:ext uri="{FF2B5EF4-FFF2-40B4-BE49-F238E27FC236}">
                <a16:creationId xmlns="" xmlns:a16="http://schemas.microsoft.com/office/drawing/2014/main" id="{FED4B056-A42A-4115-B98D-177B9AFDABFE}"/>
              </a:ext>
            </a:extLst>
          </p:cNvPr>
          <p:cNvSpPr>
            <a:spLocks noGrp="1"/>
          </p:cNvSpPr>
          <p:nvPr>
            <p:ph type="body" sz="quarter" idx="17" hasCustomPrompt="1"/>
          </p:nvPr>
        </p:nvSpPr>
        <p:spPr>
          <a:xfrm>
            <a:off x="1942761" y="2943573"/>
            <a:ext cx="1273969" cy="800100"/>
          </a:xfrm>
        </p:spPr>
        <p:txBody>
          <a:bodyPr rtlCol="0">
            <a:normAutofit/>
          </a:bodyPr>
          <a:lstStyle>
            <a:lvl1pPr marL="0" indent="0">
              <a:buNone/>
              <a:defRPr sz="1600" b="1">
                <a:solidFill>
                  <a:schemeClr val="accent4"/>
                </a:solidFill>
                <a:latin typeface="+mn-lt"/>
              </a:defRPr>
            </a:lvl1pPr>
          </a:lstStyle>
          <a:p>
            <a:pPr lvl="0" rtl="0"/>
            <a:r>
              <a:rPr lang="fr-FR" noProof="0"/>
              <a:t>Modifiez les styles du texte du masque</a:t>
            </a:r>
          </a:p>
        </p:txBody>
      </p:sp>
      <p:sp>
        <p:nvSpPr>
          <p:cNvPr id="45" name="Espace réservé du texte 24">
            <a:extLst>
              <a:ext uri="{FF2B5EF4-FFF2-40B4-BE49-F238E27FC236}">
                <a16:creationId xmlns="" xmlns:a16="http://schemas.microsoft.com/office/drawing/2014/main" id="{2D359611-5488-43D7-A2A6-E60DB2E1D872}"/>
              </a:ext>
            </a:extLst>
          </p:cNvPr>
          <p:cNvSpPr>
            <a:spLocks noGrp="1"/>
          </p:cNvSpPr>
          <p:nvPr>
            <p:ph type="body" sz="quarter" idx="18" hasCustomPrompt="1"/>
          </p:nvPr>
        </p:nvSpPr>
        <p:spPr>
          <a:xfrm>
            <a:off x="3596095" y="2943573"/>
            <a:ext cx="1273969" cy="800100"/>
          </a:xfrm>
        </p:spPr>
        <p:txBody>
          <a:bodyPr rtlCol="0">
            <a:normAutofit/>
          </a:bodyPr>
          <a:lstStyle>
            <a:lvl1pPr marL="0" indent="0">
              <a:buNone/>
              <a:defRPr sz="1600" b="1">
                <a:solidFill>
                  <a:schemeClr val="accent4"/>
                </a:solidFill>
                <a:latin typeface="+mn-lt"/>
              </a:defRPr>
            </a:lvl1pPr>
          </a:lstStyle>
          <a:p>
            <a:pPr lvl="0" rtl="0"/>
            <a:r>
              <a:rPr lang="fr-FR" noProof="0"/>
              <a:t>Modifiez les styles du texte du masque</a:t>
            </a:r>
          </a:p>
        </p:txBody>
      </p:sp>
      <p:sp>
        <p:nvSpPr>
          <p:cNvPr id="46" name="Espace réservé du texte 24">
            <a:extLst>
              <a:ext uri="{FF2B5EF4-FFF2-40B4-BE49-F238E27FC236}">
                <a16:creationId xmlns="" xmlns:a16="http://schemas.microsoft.com/office/drawing/2014/main" id="{F2182E7C-B18B-4F73-B0D1-86196D992B18}"/>
              </a:ext>
            </a:extLst>
          </p:cNvPr>
          <p:cNvSpPr>
            <a:spLocks noGrp="1"/>
          </p:cNvSpPr>
          <p:nvPr>
            <p:ph type="body" sz="quarter" idx="19" hasCustomPrompt="1"/>
          </p:nvPr>
        </p:nvSpPr>
        <p:spPr>
          <a:xfrm>
            <a:off x="5907717" y="2942030"/>
            <a:ext cx="2638408" cy="800100"/>
          </a:xfrm>
        </p:spPr>
        <p:txBody>
          <a:bodyPr rtlCol="0">
            <a:normAutofit/>
          </a:bodyPr>
          <a:lstStyle>
            <a:lvl1pPr marL="0" indent="0">
              <a:buNone/>
              <a:defRPr sz="1600" b="1">
                <a:solidFill>
                  <a:schemeClr val="accent4"/>
                </a:solidFill>
                <a:latin typeface="+mn-lt"/>
              </a:defRPr>
            </a:lvl1pPr>
          </a:lstStyle>
          <a:p>
            <a:pPr lvl="0" rtl="0"/>
            <a:r>
              <a:rPr lang="fr-FR" noProof="0"/>
              <a:t>Modifiez les styles du texte du masque</a:t>
            </a:r>
          </a:p>
        </p:txBody>
      </p:sp>
      <p:sp>
        <p:nvSpPr>
          <p:cNvPr id="48" name="Espace réservé du texte 24">
            <a:extLst>
              <a:ext uri="{FF2B5EF4-FFF2-40B4-BE49-F238E27FC236}">
                <a16:creationId xmlns="" xmlns:a16="http://schemas.microsoft.com/office/drawing/2014/main" id="{3D51A445-889E-44A8-AF12-58BC161D148C}"/>
              </a:ext>
            </a:extLst>
          </p:cNvPr>
          <p:cNvSpPr>
            <a:spLocks noGrp="1"/>
          </p:cNvSpPr>
          <p:nvPr>
            <p:ph type="body" sz="quarter" idx="20" hasCustomPrompt="1"/>
          </p:nvPr>
        </p:nvSpPr>
        <p:spPr>
          <a:xfrm>
            <a:off x="668792" y="5607548"/>
            <a:ext cx="2547938" cy="800100"/>
          </a:xfrm>
        </p:spPr>
        <p:txBody>
          <a:bodyPr rtlCol="0">
            <a:normAutofit/>
          </a:bodyPr>
          <a:lstStyle>
            <a:lvl1pPr marL="0" indent="0">
              <a:buNone/>
              <a:defRPr sz="1600" b="0">
                <a:solidFill>
                  <a:schemeClr val="accent3"/>
                </a:solidFill>
                <a:latin typeface="+mn-lt"/>
              </a:defRPr>
            </a:lvl1pPr>
          </a:lstStyle>
          <a:p>
            <a:pPr lvl="0" rtl="0"/>
            <a:r>
              <a:rPr lang="fr-FR" noProof="0"/>
              <a:t>Modifiez les styles du texte du masque</a:t>
            </a:r>
          </a:p>
        </p:txBody>
      </p:sp>
      <p:sp>
        <p:nvSpPr>
          <p:cNvPr id="49" name="Espace réservé du texte 24">
            <a:extLst>
              <a:ext uri="{FF2B5EF4-FFF2-40B4-BE49-F238E27FC236}">
                <a16:creationId xmlns="" xmlns:a16="http://schemas.microsoft.com/office/drawing/2014/main" id="{358BC44E-644D-4E21-A055-1178CD0D2698}"/>
              </a:ext>
            </a:extLst>
          </p:cNvPr>
          <p:cNvSpPr>
            <a:spLocks noGrp="1"/>
          </p:cNvSpPr>
          <p:nvPr>
            <p:ph type="body" sz="quarter" idx="21" hasCustomPrompt="1"/>
          </p:nvPr>
        </p:nvSpPr>
        <p:spPr>
          <a:xfrm>
            <a:off x="3596094" y="4909834"/>
            <a:ext cx="1273969" cy="800100"/>
          </a:xfrm>
        </p:spPr>
        <p:txBody>
          <a:bodyPr rtlCol="0">
            <a:normAutofit/>
          </a:bodyPr>
          <a:lstStyle>
            <a:lvl1pPr marL="0" indent="0">
              <a:buNone/>
              <a:defRPr sz="1600" b="0">
                <a:solidFill>
                  <a:schemeClr val="accent2"/>
                </a:solidFill>
                <a:latin typeface="+mn-lt"/>
              </a:defRPr>
            </a:lvl1pPr>
          </a:lstStyle>
          <a:p>
            <a:pPr lvl="0" rtl="0"/>
            <a:r>
              <a:rPr lang="fr-FR" noProof="0"/>
              <a:t>Modifiez les styles du texte du masque</a:t>
            </a:r>
          </a:p>
        </p:txBody>
      </p:sp>
      <p:sp>
        <p:nvSpPr>
          <p:cNvPr id="50" name="Espace réservé du texte 24">
            <a:extLst>
              <a:ext uri="{FF2B5EF4-FFF2-40B4-BE49-F238E27FC236}">
                <a16:creationId xmlns="" xmlns:a16="http://schemas.microsoft.com/office/drawing/2014/main" id="{32C60917-FE9C-4C02-976E-9F4DF95F1614}"/>
              </a:ext>
            </a:extLst>
          </p:cNvPr>
          <p:cNvSpPr>
            <a:spLocks noGrp="1"/>
          </p:cNvSpPr>
          <p:nvPr>
            <p:ph type="body" sz="quarter" idx="22" hasCustomPrompt="1"/>
          </p:nvPr>
        </p:nvSpPr>
        <p:spPr>
          <a:xfrm>
            <a:off x="5918035" y="4909834"/>
            <a:ext cx="2019704" cy="800100"/>
          </a:xfrm>
        </p:spPr>
        <p:txBody>
          <a:bodyPr rtlCol="0">
            <a:normAutofit/>
          </a:bodyPr>
          <a:lstStyle>
            <a:lvl1pPr marL="0" indent="0">
              <a:buNone/>
              <a:defRPr sz="1600" b="0">
                <a:solidFill>
                  <a:schemeClr val="accent2"/>
                </a:solidFill>
                <a:latin typeface="+mn-lt"/>
              </a:defRPr>
            </a:lvl1pPr>
          </a:lstStyle>
          <a:p>
            <a:pPr lvl="0" rtl="0"/>
            <a:r>
              <a:rPr lang="fr-FR" noProof="0"/>
              <a:t>Modifiez les styles du texte du masque</a:t>
            </a:r>
          </a:p>
        </p:txBody>
      </p:sp>
      <p:sp>
        <p:nvSpPr>
          <p:cNvPr id="55" name="Espace réservé d’image 12">
            <a:extLst>
              <a:ext uri="{FF2B5EF4-FFF2-40B4-BE49-F238E27FC236}">
                <a16:creationId xmlns="" xmlns:a16="http://schemas.microsoft.com/office/drawing/2014/main" id="{2535BC4C-3D36-473A-B9EF-EC6F3BA67113}"/>
              </a:ext>
            </a:extLst>
          </p:cNvPr>
          <p:cNvSpPr>
            <a:spLocks noGrp="1"/>
          </p:cNvSpPr>
          <p:nvPr>
            <p:ph type="pic" sz="quarter" idx="37" hasCustomPrompt="1"/>
          </p:nvPr>
        </p:nvSpPr>
        <p:spPr>
          <a:xfrm>
            <a:off x="668792" y="3816446"/>
            <a:ext cx="1227582" cy="1618488"/>
          </a:xfrm>
        </p:spPr>
        <p:txBody>
          <a:bodyPr rtlCol="0" anchor="ctr" anchorCtr="0">
            <a:noAutofit/>
          </a:bodyPr>
          <a:lstStyle>
            <a:lvl1pPr marL="0" indent="0" algn="ctr">
              <a:buNone/>
              <a:defRPr sz="1400">
                <a:solidFill>
                  <a:schemeClr val="accent4"/>
                </a:solidFill>
                <a:latin typeface="+mn-lt"/>
              </a:defRPr>
            </a:lvl1pPr>
          </a:lstStyle>
          <a:p>
            <a:pPr rtl="0"/>
            <a:r>
              <a:rPr lang="fr-FR" noProof="0"/>
              <a:t>Cliquez sur l’icône pour ajouter une image</a:t>
            </a:r>
          </a:p>
        </p:txBody>
      </p:sp>
      <p:sp>
        <p:nvSpPr>
          <p:cNvPr id="56" name="Espace réservé d’image 12">
            <a:extLst>
              <a:ext uri="{FF2B5EF4-FFF2-40B4-BE49-F238E27FC236}">
                <a16:creationId xmlns="" xmlns:a16="http://schemas.microsoft.com/office/drawing/2014/main" id="{A1E61843-0C1E-4581-98C1-C9247F7043AC}"/>
              </a:ext>
            </a:extLst>
          </p:cNvPr>
          <p:cNvSpPr>
            <a:spLocks noGrp="1"/>
          </p:cNvSpPr>
          <p:nvPr>
            <p:ph type="pic" sz="quarter" idx="38" hasCustomPrompt="1"/>
          </p:nvPr>
        </p:nvSpPr>
        <p:spPr>
          <a:xfrm>
            <a:off x="1942761" y="3816446"/>
            <a:ext cx="1227582" cy="1618488"/>
          </a:xfrm>
        </p:spPr>
        <p:txBody>
          <a:bodyPr rtlCol="0" anchor="ctr" anchorCtr="0">
            <a:noAutofit/>
          </a:bodyPr>
          <a:lstStyle>
            <a:lvl1pPr marL="0" indent="0" algn="ctr">
              <a:buNone/>
              <a:defRPr sz="1400">
                <a:solidFill>
                  <a:schemeClr val="accent4"/>
                </a:solidFill>
                <a:latin typeface="+mn-lt"/>
              </a:defRPr>
            </a:lvl1pPr>
          </a:lstStyle>
          <a:p>
            <a:pPr rtl="0"/>
            <a:r>
              <a:rPr lang="fr-FR" noProof="0"/>
              <a:t>Cliquez sur l’icône pour ajouter une image</a:t>
            </a:r>
          </a:p>
        </p:txBody>
      </p:sp>
      <p:sp>
        <p:nvSpPr>
          <p:cNvPr id="57" name="Espace réservé d’image 12">
            <a:extLst>
              <a:ext uri="{FF2B5EF4-FFF2-40B4-BE49-F238E27FC236}">
                <a16:creationId xmlns="" xmlns:a16="http://schemas.microsoft.com/office/drawing/2014/main" id="{F3B39F0E-B245-4510-8C07-0EC29B83F1BA}"/>
              </a:ext>
            </a:extLst>
          </p:cNvPr>
          <p:cNvSpPr>
            <a:spLocks noGrp="1"/>
          </p:cNvSpPr>
          <p:nvPr>
            <p:ph type="pic" sz="quarter" idx="43" hasCustomPrompt="1"/>
          </p:nvPr>
        </p:nvSpPr>
        <p:spPr>
          <a:xfrm>
            <a:off x="3596095" y="3816446"/>
            <a:ext cx="1536192" cy="896112"/>
          </a:xfrm>
        </p:spPr>
        <p:txBody>
          <a:bodyPr rtlCol="0" anchor="ctr" anchorCtr="0">
            <a:noAutofit/>
          </a:bodyPr>
          <a:lstStyle>
            <a:lvl1pPr marL="0" indent="0" algn="ctr">
              <a:buNone/>
              <a:defRPr sz="1400">
                <a:solidFill>
                  <a:schemeClr val="accent4"/>
                </a:solidFill>
                <a:latin typeface="+mn-lt"/>
              </a:defRPr>
            </a:lvl1pPr>
          </a:lstStyle>
          <a:p>
            <a:pPr rtl="0"/>
            <a:r>
              <a:rPr lang="fr-FR" noProof="0"/>
              <a:t>Cliquez sur l’icône pour ajouter une image</a:t>
            </a:r>
          </a:p>
        </p:txBody>
      </p:sp>
      <p:sp>
        <p:nvSpPr>
          <p:cNvPr id="58" name="Espace réservé d’image 9">
            <a:extLst>
              <a:ext uri="{FF2B5EF4-FFF2-40B4-BE49-F238E27FC236}">
                <a16:creationId xmlns="" xmlns:a16="http://schemas.microsoft.com/office/drawing/2014/main" id="{A9E755CD-1A38-4F75-A18E-2D31E4934C8A}"/>
              </a:ext>
            </a:extLst>
          </p:cNvPr>
          <p:cNvSpPr>
            <a:spLocks noGrp="1"/>
          </p:cNvSpPr>
          <p:nvPr>
            <p:ph type="pic" sz="quarter" idx="44" hasCustomPrompt="1"/>
          </p:nvPr>
        </p:nvSpPr>
        <p:spPr>
          <a:xfrm>
            <a:off x="5907716" y="3864572"/>
            <a:ext cx="1110996" cy="758952"/>
          </a:xfrm>
        </p:spPr>
        <p:txBody>
          <a:bodyPr rtlCol="0" anchor="ctr" anchorCtr="0">
            <a:normAutofit/>
          </a:bodyPr>
          <a:lstStyle>
            <a:lvl1pPr marL="0" indent="0" algn="ctr">
              <a:buNone/>
              <a:defRPr sz="1400">
                <a:solidFill>
                  <a:schemeClr val="accent4"/>
                </a:solidFill>
                <a:latin typeface="+mn-lt"/>
              </a:defRPr>
            </a:lvl1pPr>
          </a:lstStyle>
          <a:p>
            <a:pPr rtl="0"/>
            <a:r>
              <a:rPr lang="fr-FR" noProof="0"/>
              <a:t>Cliquez sur l’icône pour ajouter une image</a:t>
            </a:r>
          </a:p>
        </p:txBody>
      </p:sp>
      <p:sp>
        <p:nvSpPr>
          <p:cNvPr id="2" name="Titre 1">
            <a:extLst>
              <a:ext uri="{FF2B5EF4-FFF2-40B4-BE49-F238E27FC236}">
                <a16:creationId xmlns="" xmlns:a16="http://schemas.microsoft.com/office/drawing/2014/main" id="{1C750AC0-7255-417F-919C-19DF42857E05}"/>
              </a:ext>
            </a:extLst>
          </p:cNvPr>
          <p:cNvSpPr>
            <a:spLocks noGrp="1"/>
          </p:cNvSpPr>
          <p:nvPr>
            <p:ph type="title" hasCustomPrompt="1"/>
          </p:nvPr>
        </p:nvSpPr>
        <p:spPr>
          <a:xfrm>
            <a:off x="0" y="365125"/>
            <a:ext cx="5932170" cy="1069848"/>
          </a:xfrm>
          <a:gradFill>
            <a:gsLst>
              <a:gs pos="0">
                <a:schemeClr val="accent2"/>
              </a:gs>
              <a:gs pos="100000">
                <a:schemeClr val="accent1"/>
              </a:gs>
            </a:gsLst>
            <a:lin ang="10800000" scaled="1"/>
          </a:gradFill>
        </p:spPr>
        <p:txBody>
          <a:bodyPr lIns="900000" rtlCol="0"/>
          <a:lstStyle>
            <a:lvl1pPr>
              <a:defRPr>
                <a:solidFill>
                  <a:schemeClr val="bg1"/>
                </a:solidFill>
              </a:defRPr>
            </a:lvl1pPr>
          </a:lstStyle>
          <a:p>
            <a:pPr rtl="0"/>
            <a:r>
              <a:rPr lang="fr-FR" noProof="0"/>
              <a:t>Comment utiliser ce modèle</a:t>
            </a:r>
          </a:p>
        </p:txBody>
      </p:sp>
    </p:spTree>
    <p:extLst>
      <p:ext uri="{BB962C8B-B14F-4D97-AF65-F5344CB8AC3E}">
        <p14:creationId xmlns:p14="http://schemas.microsoft.com/office/powerpoint/2010/main" xmlns="" val="2464497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475F3DE-FA58-457E-AD1E-FFC232A8A5DD}" type="datetime1">
              <a:rPr lang="fr-FR" smtClean="0"/>
              <a:pPr/>
              <a:t>26/11/2020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BB85406-D86B-4A1F-9D6A-CE2962366382}" type="slidenum">
              <a:rPr lang="fr-FR" smtClean="0"/>
              <a:pPr/>
              <a:t>‹N°›</a:t>
            </a:fld>
            <a:endParaRPr lang="fr-FR"/>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9DDF51CB-DC35-45D6-B895-C8AB4360553B}" type="datetime1">
              <a:rPr lang="fr-FR" smtClean="0"/>
              <a:pPr/>
              <a:t>26/11/2020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BB85406-D86B-4A1F-9D6A-CE2962366382}" type="slidenum">
              <a:rPr lang="fr-FR" smtClean="0"/>
              <a:pPr/>
              <a:t>‹N°›</a:t>
            </a:fld>
            <a:endParaRPr lang="fr-FR"/>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A7060CD-E26E-4CD0-A53F-7B43E41F266B}" type="datetime1">
              <a:rPr lang="fr-FR" smtClean="0"/>
              <a:pPr/>
              <a:t>26/11/2020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BB85406-D86B-4A1F-9D6A-CE2962366382}" type="slidenum">
              <a:rPr lang="fr-FR" smtClean="0"/>
              <a:pPr/>
              <a:t>‹N°›</a:t>
            </a:fld>
            <a:endParaRPr lang="fr-FR"/>
          </a:p>
        </p:txBody>
      </p:sp>
    </p:spTree>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BC5E391-017D-4D61-95C3-3987F29ABEF9}" type="datetime1">
              <a:rPr lang="fr-FR" smtClean="0"/>
              <a:pPr/>
              <a:t>26/11/2020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BB85406-D86B-4A1F-9D6A-CE2962366382}" type="slidenum">
              <a:rPr lang="fr-FR" smtClean="0"/>
              <a:pPr/>
              <a:t>‹N°›</a:t>
            </a:fld>
            <a:endParaRPr lang="fr-FR"/>
          </a:p>
        </p:txBody>
      </p:sp>
    </p:spTree>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28CEA091-7AE1-4101-9B85-E02452BD1524}" type="datetime1">
              <a:rPr lang="fr-FR" smtClean="0"/>
              <a:pPr/>
              <a:t>26/11/2020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BB85406-D86B-4A1F-9D6A-CE2962366382}" type="slidenum">
              <a:rPr lang="fr-FR" smtClean="0"/>
              <a:pPr/>
              <a:t>‹N°›</a:t>
            </a:fld>
            <a:endParaRPr lang="fr-FR"/>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4BB4DAF-15AA-4624-A8A5-954FD36AF317}" type="datetime1">
              <a:rPr lang="fr-FR" smtClean="0"/>
              <a:pPr/>
              <a:t>26/11/2020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BB85406-D86B-4A1F-9D6A-CE2962366382}" type="slidenum">
              <a:rPr lang="fr-FR" smtClean="0"/>
              <a:pPr/>
              <a:t>‹N°›</a:t>
            </a:fld>
            <a:endParaRPr lang="fr-FR"/>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E47A1AAF-3CA2-4B36-AF92-8230B326C77B}" type="datetime1">
              <a:rPr lang="fr-FR" smtClean="0"/>
              <a:pPr/>
              <a:t>26/11/2020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BB85406-D86B-4A1F-9D6A-CE2962366382}" type="slidenum">
              <a:rPr lang="fr-FR" smtClean="0"/>
              <a:pPr/>
              <a:t>‹N°›</a:t>
            </a:fld>
            <a:endParaRPr lang="fr-FR"/>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7D3368E-3FC5-4E19-9A99-D0F6724376A3}" type="datetime1">
              <a:rPr lang="fr-FR" smtClean="0"/>
              <a:pPr/>
              <a:t>26/11/2020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BB85406-D86B-4A1F-9D6A-CE2962366382}" type="slidenum">
              <a:rPr lang="fr-FR" smtClean="0"/>
              <a:pPr/>
              <a:t>‹N°›</a:t>
            </a:fld>
            <a:endParaRPr lang="fr-FR"/>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1C136-9696-4199-AEAB-2811CFAE048F}" type="datetime1">
              <a:rPr lang="fr-FR" smtClean="0"/>
              <a:pPr/>
              <a:t>26/11/2020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85406-D86B-4A1F-9D6A-CE296236638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wip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youtube.com/watch?v=PBc5DoakQc0" TargetMode="Externa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1"/>
          <p:cNvSpPr txBox="1">
            <a:spLocks/>
          </p:cNvSpPr>
          <p:nvPr/>
        </p:nvSpPr>
        <p:spPr>
          <a:xfrm>
            <a:off x="0" y="0"/>
            <a:ext cx="9144000" cy="1714488"/>
          </a:xfrm>
          <a:prstGeom prst="rect">
            <a:avLst/>
          </a:prstGeom>
          <a:gradFill flip="none" rotWithShape="1">
            <a:gsLst>
              <a:gs pos="0">
                <a:srgbClr val="CCFF66">
                  <a:shade val="30000"/>
                  <a:satMod val="115000"/>
                </a:srgbClr>
              </a:gs>
              <a:gs pos="50000">
                <a:srgbClr val="CCFF66">
                  <a:shade val="67500"/>
                  <a:satMod val="115000"/>
                </a:srgbClr>
              </a:gs>
              <a:gs pos="100000">
                <a:srgbClr val="CCFF66">
                  <a:shade val="100000"/>
                  <a:satMod val="115000"/>
                </a:srgbClr>
              </a:gs>
            </a:gsLst>
            <a:lin ang="5400000" scaled="1"/>
            <a:tileRect/>
          </a:gradFill>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accent2">
                    <a:lumMod val="75000"/>
                  </a:schemeClr>
                </a:solidFill>
                <a:effectLst/>
                <a:uLnTx/>
                <a:uFillTx/>
                <a:latin typeface="+mj-lt"/>
                <a:ea typeface="+mj-ea"/>
                <a:cs typeface="+mj-cs"/>
              </a:rPr>
              <a:t>      </a:t>
            </a:r>
          </a:p>
        </p:txBody>
      </p:sp>
      <p:pic>
        <p:nvPicPr>
          <p:cNvPr id="5" name="Espace réservé pour une image  15"/>
          <p:cNvPicPr>
            <a:picLocks noGrp="1" noChangeAspect="1"/>
          </p:cNvPicPr>
          <p:nvPr>
            <p:ph idx="1"/>
          </p:nvPr>
        </p:nvPicPr>
        <p:blipFill>
          <a:blip r:embed="rId2">
            <a:extLst>
              <a:ext uri="{28A0092B-C50C-407E-A947-70E740481C1C}">
                <a14:useLocalDpi xmlns:a14="http://schemas.microsoft.com/office/drawing/2010/main" xmlns="" val="0"/>
              </a:ext>
            </a:extLst>
          </a:blip>
          <a:srcRect l="16805" r="16805"/>
          <a:stretch>
            <a:fillRect/>
          </a:stretch>
        </p:blipFill>
        <p:spPr>
          <a:xfrm rot="835488">
            <a:off x="915315" y="2175064"/>
            <a:ext cx="4272886" cy="3644719"/>
          </a:xfrm>
          <a:prstGeom prst="rect">
            <a:avLst/>
          </a:prstGeom>
          <a:solidFill>
            <a:srgbClr val="000000">
              <a:shade val="95000"/>
            </a:srgbClr>
          </a:solidFill>
          <a:ln w="444500" cap="sq">
            <a:solidFill>
              <a:srgbClr val="99FF33"/>
            </a:solidFill>
            <a:miter lim="800000"/>
          </a:ln>
          <a:effectLst>
            <a:outerShdw blurRad="254000" dist="190500" dir="2700000" sy="90000" algn="bl" rotWithShape="0">
              <a:srgbClr val="000000">
                <a:alpha val="40000"/>
              </a:srgbClr>
            </a:outerShdw>
          </a:effectLst>
        </p:spPr>
      </p:pic>
      <p:sp>
        <p:nvSpPr>
          <p:cNvPr id="7" name="Espace réservé du texte 6">
            <a:extLst>
              <a:ext uri="{FF2B5EF4-FFF2-40B4-BE49-F238E27FC236}">
                <a16:creationId xmlns="" xmlns:a16="http://schemas.microsoft.com/office/drawing/2014/main" id="{7671E014-38A6-4604-84E2-0E92500FBC52}"/>
              </a:ext>
            </a:extLst>
          </p:cNvPr>
          <p:cNvSpPr txBox="1">
            <a:spLocks/>
          </p:cNvSpPr>
          <p:nvPr/>
        </p:nvSpPr>
        <p:spPr>
          <a:xfrm rot="561393">
            <a:off x="4409073" y="5120211"/>
            <a:ext cx="5223068" cy="462704"/>
          </a:xfrm>
          <a:prstGeom prst="flowChartOnlineStorage">
            <a:avLst/>
          </a:prstGeom>
          <a:gradFill flip="none" rotWithShape="1">
            <a:gsLst>
              <a:gs pos="0">
                <a:srgbClr val="00CC00">
                  <a:shade val="30000"/>
                  <a:satMod val="115000"/>
                </a:srgbClr>
              </a:gs>
              <a:gs pos="50000">
                <a:srgbClr val="00CC00">
                  <a:shade val="67500"/>
                  <a:satMod val="115000"/>
                </a:srgbClr>
              </a:gs>
              <a:gs pos="100000">
                <a:srgbClr val="00CC00">
                  <a:shade val="100000"/>
                  <a:satMod val="115000"/>
                </a:srgbClr>
              </a:gs>
            </a:gsLst>
            <a:lin ang="8100000" scaled="1"/>
            <a:tileRect/>
          </a:gradFill>
        </p:spPr>
        <p:txBody>
          <a:bodyPr rtlCol="0">
            <a:noAutofit/>
          </a:bodyPr>
          <a:lstStyle/>
          <a:p>
            <a:pPr marL="274320" lvl="0" indent="-274320">
              <a:spcBef>
                <a:spcPct val="20000"/>
              </a:spcBef>
              <a:buClr>
                <a:schemeClr val="accent3"/>
              </a:buClr>
              <a:buSzPct val="95000"/>
            </a:pPr>
            <a:r>
              <a:rPr lang="fr-FR" sz="2800" dirty="0" smtClean="0">
                <a:solidFill>
                  <a:schemeClr val="bg1">
                    <a:lumMod val="85000"/>
                  </a:schemeClr>
                </a:solidFill>
                <a:latin typeface="+mj-lt"/>
              </a:rPr>
              <a:t>TEMPS </a:t>
            </a:r>
            <a:r>
              <a:rPr lang="fr-FR" sz="2800" dirty="0">
                <a:solidFill>
                  <a:schemeClr val="bg1">
                    <a:lumMod val="85000"/>
                  </a:schemeClr>
                </a:solidFill>
                <a:latin typeface="+mj-lt"/>
              </a:rPr>
              <a:t>D</a:t>
            </a:r>
            <a:r>
              <a:rPr lang="fr-FR" sz="2800" dirty="0" smtClean="0">
                <a:solidFill>
                  <a:schemeClr val="bg1">
                    <a:lumMod val="85000"/>
                  </a:schemeClr>
                </a:solidFill>
                <a:latin typeface="+mj-lt"/>
              </a:rPr>
              <a:t>’EQUIPE 2B</a:t>
            </a:r>
            <a:endParaRPr kumimoji="0" lang="fr-FR" sz="2800" b="0" i="0" u="none" strike="noStrike" kern="1200" cap="none" spc="0" normalizeH="0" baseline="0" noProof="0" dirty="0">
              <a:ln>
                <a:noFill/>
              </a:ln>
              <a:solidFill>
                <a:schemeClr val="bg1">
                  <a:lumMod val="85000"/>
                </a:schemeClr>
              </a:solidFill>
              <a:effectLst/>
              <a:uLnTx/>
              <a:uFillTx/>
              <a:latin typeface="+mj-lt"/>
              <a:ea typeface="+mn-ea"/>
              <a:cs typeface="+mn-cs"/>
            </a:endParaRPr>
          </a:p>
        </p:txBody>
      </p:sp>
      <p:sp>
        <p:nvSpPr>
          <p:cNvPr id="8" name="Titre 1"/>
          <p:cNvSpPr>
            <a:spLocks noGrp="1"/>
          </p:cNvSpPr>
          <p:nvPr>
            <p:ph type="title"/>
          </p:nvPr>
        </p:nvSpPr>
        <p:spPr>
          <a:xfrm rot="1134514">
            <a:off x="4958294" y="1596976"/>
            <a:ext cx="4052538" cy="1496711"/>
          </a:xfrm>
          <a:solidFill>
            <a:srgbClr val="0094C8"/>
          </a:solidFill>
        </p:spPr>
        <p:txBody>
          <a:bodyPr>
            <a:noAutofit/>
          </a:bodyPr>
          <a:lstStyle/>
          <a:p>
            <a:pPr algn="ctr"/>
            <a:r>
              <a:rPr lang="fr-FR" sz="4000" dirty="0" smtClean="0">
                <a:solidFill>
                  <a:schemeClr val="bg1"/>
                </a:solidFill>
              </a:rPr>
              <a:t>DEVENEZ CE QUE VOUS RECEVEZ</a:t>
            </a:r>
            <a:endParaRPr lang="fr-FR" sz="4000" dirty="0">
              <a:solidFill>
                <a:schemeClr val="tx1"/>
              </a:solidFill>
            </a:endParaRPr>
          </a:p>
        </p:txBody>
      </p:sp>
      <p:sp>
        <p:nvSpPr>
          <p:cNvPr id="6" name="Sous-titre 2"/>
          <p:cNvSpPr txBox="1">
            <a:spLocks/>
          </p:cNvSpPr>
          <p:nvPr/>
        </p:nvSpPr>
        <p:spPr>
          <a:xfrm rot="20827931">
            <a:off x="-1113" y="613471"/>
            <a:ext cx="5000077" cy="519235"/>
          </a:xfrm>
          <a:prstGeom prst="homePlate">
            <a:avLst/>
          </a:prstGeom>
          <a:solidFill>
            <a:srgbClr val="FFCF37"/>
          </a:solidFill>
        </p:spPr>
        <p:txBody>
          <a:bodyPr vert="horz">
            <a:normAutofit fontScale="85000" lnSpcReduction="10000"/>
          </a:bodyPr>
          <a:lstStyle/>
          <a:p>
            <a:pPr marL="274320" lvl="0" indent="-274320" algn="ctr">
              <a:spcBef>
                <a:spcPct val="20000"/>
              </a:spcBef>
              <a:buClr>
                <a:schemeClr val="accent3"/>
              </a:buClr>
              <a:buSzPct val="95000"/>
              <a:buFont typeface="Wingdings 2"/>
              <a:buChar char=""/>
            </a:pPr>
            <a:r>
              <a:rPr lang="fr-FR" sz="2800" dirty="0" smtClean="0">
                <a:latin typeface="+mj-lt"/>
              </a:rPr>
              <a:t>Préparation 1</a:t>
            </a:r>
            <a:r>
              <a:rPr lang="fr-FR" sz="2800" baseline="30000" dirty="0" smtClean="0">
                <a:latin typeface="+mj-lt"/>
              </a:rPr>
              <a:t>ère</a:t>
            </a:r>
            <a:r>
              <a:rPr lang="fr-FR" sz="2800" dirty="0" smtClean="0">
                <a:latin typeface="+mj-lt"/>
              </a:rPr>
              <a:t> des Communions</a:t>
            </a:r>
            <a:endParaRPr kumimoji="0" lang="fr-FR" sz="2800" b="0" i="0" u="none" strike="noStrike" kern="1200" cap="none" spc="0" normalizeH="0" baseline="0" noProof="0" dirty="0">
              <a:ln>
                <a:noFill/>
              </a:ln>
              <a:solidFill>
                <a:schemeClr val="tx1"/>
              </a:solidFill>
              <a:effectLst/>
              <a:uLnTx/>
              <a:uFillTx/>
              <a:latin typeface="+mj-lt"/>
              <a:ea typeface="+mn-ea"/>
              <a:cs typeface="+mn-cs"/>
            </a:endParaRPr>
          </a:p>
        </p:txBody>
      </p:sp>
      <p:sp>
        <p:nvSpPr>
          <p:cNvPr id="12" name="Carré corné 11"/>
          <p:cNvSpPr/>
          <p:nvPr/>
        </p:nvSpPr>
        <p:spPr>
          <a:xfrm rot="953762">
            <a:off x="6771498" y="29711"/>
            <a:ext cx="1418358" cy="1131208"/>
          </a:xfrm>
          <a:prstGeom prst="foldedCorner">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solidFill>
                <a:schemeClr val="tx1">
                  <a:lumMod val="65000"/>
                  <a:lumOff val="35000"/>
                </a:schemeClr>
              </a:solidFill>
            </a:endParaRPr>
          </a:p>
          <a:p>
            <a:pPr algn="ctr"/>
            <a:r>
              <a:rPr lang="fr-FR" dirty="0" smtClean="0">
                <a:solidFill>
                  <a:schemeClr val="bg1"/>
                </a:solidFill>
              </a:rPr>
              <a:t>2020/2021</a:t>
            </a:r>
          </a:p>
          <a:p>
            <a:r>
              <a:rPr lang="fr-FR" dirty="0">
                <a:solidFill>
                  <a:schemeClr val="bg1"/>
                </a:solidFill>
              </a:rPr>
              <a:t> </a:t>
            </a:r>
            <a:r>
              <a:rPr lang="fr-FR" dirty="0" smtClean="0">
                <a:solidFill>
                  <a:schemeClr val="bg1"/>
                </a:solidFill>
              </a:rPr>
              <a:t>   Etape 2</a:t>
            </a:r>
            <a:endParaRPr lang="fr-FR" dirty="0">
              <a:solidFill>
                <a:schemeClr val="bg1"/>
              </a:solidFill>
            </a:endParaRPr>
          </a:p>
        </p:txBody>
      </p:sp>
      <p:sp>
        <p:nvSpPr>
          <p:cNvPr id="10" name="Espace réservé du numéro de diapositive 8"/>
          <p:cNvSpPr txBox="1">
            <a:spLocks/>
          </p:cNvSpPr>
          <p:nvPr/>
        </p:nvSpPr>
        <p:spPr>
          <a:xfrm>
            <a:off x="8271338" y="6356350"/>
            <a:ext cx="477126" cy="390103"/>
          </a:xfrm>
          <a:prstGeom prst="parallelogram">
            <a:avLst/>
          </a:prstGeom>
          <a:solidFill>
            <a:schemeClr val="accent6"/>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solidFill>
                  <a:schemeClr val="bg1"/>
                </a:solidFill>
              </a:rPr>
              <a:t>1</a:t>
            </a:r>
            <a:endParaRPr lang="fr-FR" dirty="0">
              <a:solidFill>
                <a:schemeClr val="bg1"/>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srcRect/>
          <a:stretch>
            <a:fillRect/>
          </a:stretch>
        </p:blipFill>
        <p:spPr bwMode="auto">
          <a:xfrm flipH="1">
            <a:off x="8380434" y="0"/>
            <a:ext cx="763566" cy="6858000"/>
          </a:xfrm>
          <a:prstGeom prst="rect">
            <a:avLst/>
          </a:prstGeom>
          <a:noFill/>
          <a:ln w="9525">
            <a:noFill/>
            <a:miter lim="800000"/>
            <a:headEnd/>
            <a:tailEnd/>
          </a:ln>
          <a:effectLst/>
        </p:spPr>
      </p:pic>
      <p:sp>
        <p:nvSpPr>
          <p:cNvPr id="6" name="Espace réservé du numéro de diapositive 5"/>
          <p:cNvSpPr>
            <a:spLocks noGrp="1"/>
          </p:cNvSpPr>
          <p:nvPr>
            <p:ph type="sldNum" sz="quarter" idx="12"/>
          </p:nvPr>
        </p:nvSpPr>
        <p:spPr>
          <a:xfrm>
            <a:off x="8286776" y="6356350"/>
            <a:ext cx="400024" cy="365125"/>
          </a:xfrm>
          <a:prstGeom prst="parallelogram">
            <a:avLst/>
          </a:prstGeom>
          <a:solidFill>
            <a:schemeClr val="accent6"/>
          </a:solidFill>
        </p:spPr>
        <p:txBody>
          <a:bodyPr/>
          <a:lstStyle/>
          <a:p>
            <a:fld id="{4BB85406-D86B-4A1F-9D6A-CE2962366382}" type="slidenum">
              <a:rPr lang="fr-FR" smtClean="0"/>
              <a:pPr/>
              <a:t>10</a:t>
            </a:fld>
            <a:endParaRPr lang="fr-FR" dirty="0"/>
          </a:p>
        </p:txBody>
      </p:sp>
      <p:pic>
        <p:nvPicPr>
          <p:cNvPr id="1026" name="Picture 2"/>
          <p:cNvPicPr>
            <a:picLocks noChangeAspect="1" noChangeArrowheads="1"/>
          </p:cNvPicPr>
          <p:nvPr/>
        </p:nvPicPr>
        <p:blipFill>
          <a:blip r:embed="rId3"/>
          <a:srcRect/>
          <a:stretch>
            <a:fillRect/>
          </a:stretch>
        </p:blipFill>
        <p:spPr bwMode="auto">
          <a:xfrm flipH="1">
            <a:off x="7215206" y="0"/>
            <a:ext cx="1214446" cy="6858000"/>
          </a:xfrm>
          <a:prstGeom prst="rect">
            <a:avLst/>
          </a:prstGeom>
          <a:noFill/>
          <a:ln w="9525">
            <a:noFill/>
            <a:miter lim="800000"/>
            <a:headEnd/>
            <a:tailEnd/>
          </a:ln>
          <a:effectLst/>
        </p:spPr>
      </p:pic>
      <p:pic>
        <p:nvPicPr>
          <p:cNvPr id="12" name="Espace réservé du contenu 3" descr="COLOUR.jpg"/>
          <p:cNvPicPr>
            <a:picLocks noChangeAspect="1"/>
          </p:cNvPicPr>
          <p:nvPr/>
        </p:nvPicPr>
        <p:blipFill>
          <a:blip r:embed="rId4" cstate="print">
            <a:clrChange>
              <a:clrFrom>
                <a:srgbClr val="FFFFFF"/>
              </a:clrFrom>
              <a:clrTo>
                <a:srgbClr val="FFFFFF">
                  <a:alpha val="0"/>
                </a:srgbClr>
              </a:clrTo>
            </a:clrChange>
          </a:blip>
          <a:stretch>
            <a:fillRect/>
          </a:stretch>
        </p:blipFill>
        <p:spPr>
          <a:xfrm>
            <a:off x="4357686" y="1071546"/>
            <a:ext cx="2336601" cy="2143830"/>
          </a:xfrm>
          <a:prstGeom prst="rect">
            <a:avLst/>
          </a:prstGeom>
        </p:spPr>
      </p:pic>
      <p:sp>
        <p:nvSpPr>
          <p:cNvPr id="15" name="Pensées 14"/>
          <p:cNvSpPr/>
          <p:nvPr/>
        </p:nvSpPr>
        <p:spPr>
          <a:xfrm>
            <a:off x="571472" y="1500174"/>
            <a:ext cx="3786214" cy="2714644"/>
          </a:xfrm>
          <a:prstGeom prst="cloudCallout">
            <a:avLst>
              <a:gd name="adj1" fmla="val 57510"/>
              <a:gd name="adj2" fmla="val -57281"/>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dirty="0" smtClean="0"/>
          </a:p>
          <a:p>
            <a:pPr algn="ctr"/>
            <a:r>
              <a:rPr lang="fr-FR" dirty="0" smtClean="0"/>
              <a:t>Je referme l’album…</a:t>
            </a:r>
          </a:p>
          <a:p>
            <a:pPr algn="ctr"/>
            <a:endParaRPr lang="fr-FR" dirty="0" smtClean="0"/>
          </a:p>
          <a:p>
            <a:pPr algn="ctr"/>
            <a:r>
              <a:rPr lang="fr-FR" dirty="0" smtClean="0"/>
              <a:t>Je pense aux gestes que nous faisons pendant la messe. </a:t>
            </a:r>
            <a:br>
              <a:rPr lang="fr-FR" dirty="0" smtClean="0"/>
            </a:br>
            <a:endParaRPr lang="fr-FR" dirty="0"/>
          </a:p>
        </p:txBody>
      </p: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286776" y="5929330"/>
            <a:ext cx="419088" cy="365125"/>
          </a:xfrm>
          <a:solidFill>
            <a:schemeClr val="accent6"/>
          </a:solidFill>
        </p:spPr>
        <p:txBody>
          <a:bodyPr/>
          <a:lstStyle/>
          <a:p>
            <a:fld id="{4BB85406-D86B-4A1F-9D6A-CE2962366382}" type="slidenum">
              <a:rPr lang="fr-FR" smtClean="0">
                <a:solidFill>
                  <a:schemeClr val="bg1"/>
                </a:solidFill>
              </a:rPr>
              <a:pPr/>
              <a:t>11</a:t>
            </a:fld>
            <a:endParaRPr lang="fr-FR" dirty="0">
              <a:solidFill>
                <a:schemeClr val="bg1"/>
              </a:solidFill>
            </a:endParaRPr>
          </a:p>
        </p:txBody>
      </p:sp>
      <p:pic>
        <p:nvPicPr>
          <p:cNvPr id="4102" name="Picture 6" descr="Mercredi des Cendres Entrée en Carême. Mercredi des Cendres Entrée en  Carême. - ppt télécharge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8182" r="16363" b="54220"/>
          <a:stretch/>
        </p:blipFill>
        <p:spPr bwMode="auto">
          <a:xfrm>
            <a:off x="785786" y="5143512"/>
            <a:ext cx="2592288" cy="10081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909E8E84-426E-40DD-AFC4-6F175D3DCCD1}">
              <a14:hiddenFill xmlns:a14="http://schemas.microsoft.com/office/drawing/2010/main" xmlns="">
                <a:solidFill>
                  <a:srgbClr val="FFFFFF"/>
                </a:solidFill>
              </a14:hiddenFill>
            </a:ext>
          </a:extLst>
        </p:spPr>
      </p:pic>
      <p:pic>
        <p:nvPicPr>
          <p:cNvPr id="5" name="Picture 6" descr="Mercredi des Cendres Entrée en Carême. Mercredi des Cendres Entrée en  Carême. - ppt télécharge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2734" t="49049" r="60075" b="18251"/>
          <a:stretch/>
        </p:blipFill>
        <p:spPr bwMode="auto">
          <a:xfrm rot="20639485">
            <a:off x="5176343" y="3311481"/>
            <a:ext cx="824621" cy="872181"/>
          </a:xfrm>
          <a:prstGeom prst="roundRect">
            <a:avLst>
              <a:gd name="adj" fmla="val 4167"/>
            </a:avLst>
          </a:prstGeom>
          <a:solidFill>
            <a:srgbClr val="FFFFFF"/>
          </a:solidFill>
          <a:ln w="76200" cap="sq">
            <a:solidFill>
              <a:srgbClr val="6699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14:hiddenFill xmlns:a14="http://schemas.microsoft.com/office/drawing/2010/main" xmlns="">
                <a:solidFill>
                  <a:srgbClr val="FFFFFF"/>
                </a:solidFill>
              </a14:hiddenFill>
            </a:ext>
          </a:extLst>
        </p:spPr>
      </p:pic>
      <p:pic>
        <p:nvPicPr>
          <p:cNvPr id="7" name="Picture 6" descr="Mercredi des Cendres Entrée en Carême. Mercredi des Cendres Entrée en  Carême. - ppt télécharge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9600" t="49205" r="44504" b="18095"/>
          <a:stretch/>
        </p:blipFill>
        <p:spPr bwMode="auto">
          <a:xfrm rot="1255111">
            <a:off x="6428652" y="2688637"/>
            <a:ext cx="830064" cy="949446"/>
          </a:xfrm>
          <a:prstGeom prst="roundRect">
            <a:avLst>
              <a:gd name="adj" fmla="val 4167"/>
            </a:avLst>
          </a:prstGeom>
          <a:solidFill>
            <a:srgbClr val="FFFFFF"/>
          </a:solidFill>
          <a:ln w="76200" cap="sq">
            <a:solidFill>
              <a:srgbClr val="6699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14:hiddenFill xmlns:a14="http://schemas.microsoft.com/office/drawing/2010/main" xmlns="">
                <a:solidFill>
                  <a:srgbClr val="FFFFFF"/>
                </a:solidFill>
              </a14:hiddenFill>
            </a:ext>
          </a:extLst>
        </p:spPr>
      </p:pic>
      <p:pic>
        <p:nvPicPr>
          <p:cNvPr id="8" name="Picture 6" descr="Mercredi des Cendres Entrée en Carême. Mercredi des Cendres Entrée en  Carême. - ppt télécharge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5578" t="49948" r="28412" b="17352"/>
          <a:stretch/>
        </p:blipFill>
        <p:spPr bwMode="auto">
          <a:xfrm rot="288988">
            <a:off x="7837468" y="3673629"/>
            <a:ext cx="735398" cy="835154"/>
          </a:xfrm>
          <a:prstGeom prst="roundRect">
            <a:avLst>
              <a:gd name="adj" fmla="val 4167"/>
            </a:avLst>
          </a:prstGeom>
          <a:solidFill>
            <a:srgbClr val="FFFFFF"/>
          </a:solidFill>
          <a:ln w="76200" cap="sq">
            <a:solidFill>
              <a:srgbClr val="6699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909E8E84-426E-40DD-AFC4-6F175D3DCCD1}">
              <a14:hiddenFill xmlns:a14="http://schemas.microsoft.com/office/drawing/2010/main" xmlns="">
                <a:solidFill>
                  <a:srgbClr val="FFFFFF"/>
                </a:solidFill>
              </a14:hiddenFill>
            </a:ext>
          </a:extLst>
        </p:spPr>
      </p:pic>
      <p:pic>
        <p:nvPicPr>
          <p:cNvPr id="2" name="Imag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14348" y="2714620"/>
            <a:ext cx="2857500" cy="1914525"/>
          </a:xfrm>
          <a:prstGeom prst="rect">
            <a:avLst/>
          </a:prstGeom>
        </p:spPr>
      </p:pic>
      <p:sp>
        <p:nvSpPr>
          <p:cNvPr id="3" name="ZoneTexte 2"/>
          <p:cNvSpPr txBox="1"/>
          <p:nvPr/>
        </p:nvSpPr>
        <p:spPr>
          <a:xfrm rot="614693">
            <a:off x="6567028" y="476655"/>
            <a:ext cx="2304256" cy="175432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fr-FR" dirty="0" smtClean="0"/>
              <a:t>En faisant ces trois petits signes de croix, nous signifions que nous sommes prêts à nous laisser toucher par la Parole de Dieu.</a:t>
            </a:r>
            <a:endParaRPr lang="fr-FR" dirty="0"/>
          </a:p>
        </p:txBody>
      </p:sp>
      <p:sp>
        <p:nvSpPr>
          <p:cNvPr id="11" name="ZoneTexte 10"/>
          <p:cNvSpPr txBox="1"/>
          <p:nvPr/>
        </p:nvSpPr>
        <p:spPr>
          <a:xfrm rot="1027763">
            <a:off x="5595709" y="4807141"/>
            <a:ext cx="2304256" cy="1477328"/>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fr-FR" dirty="0" smtClean="0"/>
              <a:t>A l’accueillir, à en parler et à en devenir acteur.</a:t>
            </a:r>
          </a:p>
          <a:p>
            <a:r>
              <a:rPr lang="fr-FR" dirty="0" smtClean="0"/>
              <a:t>Ce geste nous engage…</a:t>
            </a:r>
            <a:endParaRPr lang="fr-FR" dirty="0"/>
          </a:p>
        </p:txBody>
      </p:sp>
      <p:sp>
        <p:nvSpPr>
          <p:cNvPr id="13" name="Espace réservé du numéro de diapositive 5"/>
          <p:cNvSpPr txBox="1">
            <a:spLocks/>
          </p:cNvSpPr>
          <p:nvPr/>
        </p:nvSpPr>
        <p:spPr>
          <a:xfrm>
            <a:off x="8100160" y="5929330"/>
            <a:ext cx="605704" cy="365125"/>
          </a:xfrm>
          <a:prstGeom prst="parallelogram">
            <a:avLst/>
          </a:prstGeom>
          <a:solidFill>
            <a:schemeClr val="accent6"/>
          </a:solidFill>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t>17</a:t>
            </a:r>
            <a:endParaRPr lang="fr-FR" dirty="0"/>
          </a:p>
        </p:txBody>
      </p:sp>
      <p:sp>
        <p:nvSpPr>
          <p:cNvPr id="15" name="ZoneTexte 14"/>
          <p:cNvSpPr txBox="1"/>
          <p:nvPr/>
        </p:nvSpPr>
        <p:spPr>
          <a:xfrm>
            <a:off x="428596" y="285728"/>
            <a:ext cx="3500462" cy="2031325"/>
          </a:xfrm>
          <a:prstGeom prst="rect">
            <a:avLst/>
          </a:prstGeom>
          <a:scene3d>
            <a:camera prst="perspectiveAbove"/>
            <a:lightRig rig="threePt" dir="t"/>
          </a:scene3d>
        </p:spPr>
        <p:style>
          <a:lnRef idx="1">
            <a:schemeClr val="accent6"/>
          </a:lnRef>
          <a:fillRef idx="2">
            <a:schemeClr val="accent6"/>
          </a:fillRef>
          <a:effectRef idx="1">
            <a:schemeClr val="accent6"/>
          </a:effectRef>
          <a:fontRef idx="minor">
            <a:schemeClr val="dk1"/>
          </a:fontRef>
        </p:style>
        <p:txBody>
          <a:bodyPr wrap="square" rtlCol="0">
            <a:spAutoFit/>
          </a:bodyPr>
          <a:lstStyle/>
          <a:p>
            <a:endParaRPr lang="fr-FR" dirty="0" smtClean="0"/>
          </a:p>
          <a:p>
            <a:pPr>
              <a:buFont typeface="Arial" pitchFamily="34" charset="0"/>
              <a:buChar char="•"/>
            </a:pPr>
            <a:r>
              <a:rPr lang="fr-FR" dirty="0" smtClean="0"/>
              <a:t> Souvenez-vous, quel geste avons-nous fait à l’acclamation de l’Evangile ?</a:t>
            </a:r>
          </a:p>
          <a:p>
            <a:endParaRPr lang="fr-FR" dirty="0" smtClean="0"/>
          </a:p>
          <a:p>
            <a:pPr>
              <a:buFont typeface="Arial" pitchFamily="34" charset="0"/>
              <a:buChar char="•"/>
            </a:pPr>
            <a:r>
              <a:rPr lang="fr-FR" dirty="0" smtClean="0"/>
              <a:t> Vous rappelez-vous du sens de ce geste ?</a:t>
            </a:r>
            <a:endParaRPr lang="fr-FR" dirty="0"/>
          </a:p>
        </p:txBody>
      </p:sp>
      <p:pic>
        <p:nvPicPr>
          <p:cNvPr id="1026" name="Picture 2"/>
          <p:cNvPicPr>
            <a:picLocks noChangeAspect="1" noChangeArrowheads="1"/>
          </p:cNvPicPr>
          <p:nvPr/>
        </p:nvPicPr>
        <p:blipFill>
          <a:blip r:embed="rId4"/>
          <a:srcRect/>
          <a:stretch>
            <a:fillRect/>
          </a:stretch>
        </p:blipFill>
        <p:spPr bwMode="auto">
          <a:xfrm rot="21207925">
            <a:off x="4098929" y="468775"/>
            <a:ext cx="2066925" cy="1847850"/>
          </a:xfrm>
          <a:prstGeom prst="rect">
            <a:avLst/>
          </a:prstGeom>
          <a:noFill/>
          <a:ln w="9525">
            <a:noFill/>
            <a:miter lim="800000"/>
            <a:headEnd/>
            <a:tailEnd/>
          </a:ln>
          <a:effectLst/>
        </p:spPr>
      </p:pic>
    </p:spTree>
    <p:extLst>
      <p:ext uri="{BB962C8B-B14F-4D97-AF65-F5344CB8AC3E}">
        <p14:creationId xmlns:p14="http://schemas.microsoft.com/office/powerpoint/2010/main" xmlns="" val="22483347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par>
                                <p:cTn id="10" presetID="31" presetClass="entr" presetSubtype="0" fill="hold" nodeType="withEffect">
                                  <p:stCondLst>
                                    <p:cond delay="0"/>
                                  </p:stCondLst>
                                  <p:iterate type="lt">
                                    <p:tmPct val="5000"/>
                                  </p:iterate>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fade">
                                      <p:cBhvr>
                                        <p:cTn id="27" dur="2000"/>
                                        <p:tgtEl>
                                          <p:spTgt spid="4102"/>
                                        </p:tgtEl>
                                      </p:cBhvr>
                                    </p:animEffect>
                                    <p:anim calcmode="lin" valueType="num">
                                      <p:cBhvr>
                                        <p:cTn id="28" dur="2000" fill="hold"/>
                                        <p:tgtEl>
                                          <p:spTgt spid="4102"/>
                                        </p:tgtEl>
                                        <p:attrNameLst>
                                          <p:attrName>ppt_w</p:attrName>
                                        </p:attrNameLst>
                                      </p:cBhvr>
                                      <p:tavLst>
                                        <p:tav tm="0" fmla="#ppt_w*sin(2.5*pi*$)">
                                          <p:val>
                                            <p:fltVal val="0"/>
                                          </p:val>
                                        </p:tav>
                                        <p:tav tm="100000">
                                          <p:val>
                                            <p:fltVal val="1"/>
                                          </p:val>
                                        </p:tav>
                                      </p:tavLst>
                                    </p:anim>
                                    <p:anim calcmode="lin" valueType="num">
                                      <p:cBhvr>
                                        <p:cTn id="29" dur="2000" fill="hold"/>
                                        <p:tgtEl>
                                          <p:spTgt spid="4102"/>
                                        </p:tgtEl>
                                        <p:attrNameLst>
                                          <p:attrName>ppt_h</p:attrName>
                                        </p:attrNameLst>
                                      </p:cBhvr>
                                      <p:tavLst>
                                        <p:tav tm="0">
                                          <p:val>
                                            <p:strVal val="#ppt_h"/>
                                          </p:val>
                                        </p:tav>
                                        <p:tav tm="100000">
                                          <p:val>
                                            <p:strVal val="#ppt_h"/>
                                          </p:val>
                                        </p:tav>
                                      </p:tavLst>
                                    </p:anim>
                                  </p:childTnLst>
                                </p:cTn>
                              </p:par>
                            </p:childTnLst>
                          </p:cTn>
                        </p:par>
                        <p:par>
                          <p:cTn id="30" fill="hold">
                            <p:stCondLst>
                              <p:cond delay="2000"/>
                            </p:stCondLst>
                            <p:childTnLst>
                              <p:par>
                                <p:cTn id="31" presetID="31"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style.rotation</p:attrName>
                                        </p:attrNameLst>
                                      </p:cBhvr>
                                      <p:tavLst>
                                        <p:tav tm="0">
                                          <p:val>
                                            <p:fltVal val="90"/>
                                          </p:val>
                                        </p:tav>
                                        <p:tav tm="100000">
                                          <p:val>
                                            <p:fltVal val="0"/>
                                          </p:val>
                                        </p:tav>
                                      </p:tavLst>
                                    </p:anim>
                                    <p:animEffect transition="in" filter="fade">
                                      <p:cBhvr>
                                        <p:cTn id="36" dur="1000"/>
                                        <p:tgtEl>
                                          <p:spTgt spid="5"/>
                                        </p:tgtEl>
                                      </p:cBhvr>
                                    </p:animEffect>
                                  </p:childTnLst>
                                </p:cTn>
                              </p:par>
                              <p:par>
                                <p:cTn id="37" presetID="3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1000" fill="hold"/>
                                        <p:tgtEl>
                                          <p:spTgt spid="7"/>
                                        </p:tgtEl>
                                        <p:attrNameLst>
                                          <p:attrName>ppt_w</p:attrName>
                                        </p:attrNameLst>
                                      </p:cBhvr>
                                      <p:tavLst>
                                        <p:tav tm="0">
                                          <p:val>
                                            <p:fltVal val="0"/>
                                          </p:val>
                                        </p:tav>
                                        <p:tav tm="100000">
                                          <p:val>
                                            <p:strVal val="#ppt_w"/>
                                          </p:val>
                                        </p:tav>
                                      </p:tavLst>
                                    </p:anim>
                                    <p:anim calcmode="lin" valueType="num">
                                      <p:cBhvr>
                                        <p:cTn id="40" dur="1000" fill="hold"/>
                                        <p:tgtEl>
                                          <p:spTgt spid="7"/>
                                        </p:tgtEl>
                                        <p:attrNameLst>
                                          <p:attrName>ppt_h</p:attrName>
                                        </p:attrNameLst>
                                      </p:cBhvr>
                                      <p:tavLst>
                                        <p:tav tm="0">
                                          <p:val>
                                            <p:fltVal val="0"/>
                                          </p:val>
                                        </p:tav>
                                        <p:tav tm="100000">
                                          <p:val>
                                            <p:strVal val="#ppt_h"/>
                                          </p:val>
                                        </p:tav>
                                      </p:tavLst>
                                    </p:anim>
                                    <p:anim calcmode="lin" valueType="num">
                                      <p:cBhvr>
                                        <p:cTn id="41" dur="1000" fill="hold"/>
                                        <p:tgtEl>
                                          <p:spTgt spid="7"/>
                                        </p:tgtEl>
                                        <p:attrNameLst>
                                          <p:attrName>style.rotation</p:attrName>
                                        </p:attrNameLst>
                                      </p:cBhvr>
                                      <p:tavLst>
                                        <p:tav tm="0">
                                          <p:val>
                                            <p:fltVal val="90"/>
                                          </p:val>
                                        </p:tav>
                                        <p:tav tm="100000">
                                          <p:val>
                                            <p:fltVal val="0"/>
                                          </p:val>
                                        </p:tav>
                                      </p:tavLst>
                                    </p:anim>
                                    <p:animEffect transition="in" filter="fade">
                                      <p:cBhvr>
                                        <p:cTn id="42" dur="1000"/>
                                        <p:tgtEl>
                                          <p:spTgt spid="7"/>
                                        </p:tgtEl>
                                      </p:cBhvr>
                                    </p:animEffect>
                                  </p:childTnLst>
                                </p:cTn>
                              </p:par>
                            </p:childTnLst>
                          </p:cTn>
                        </p:par>
                        <p:par>
                          <p:cTn id="43" fill="hold">
                            <p:stCondLst>
                              <p:cond delay="3000"/>
                            </p:stCondLst>
                            <p:childTnLst>
                              <p:par>
                                <p:cTn id="44" presetID="31"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1000" fill="hold"/>
                                        <p:tgtEl>
                                          <p:spTgt spid="8"/>
                                        </p:tgtEl>
                                        <p:attrNameLst>
                                          <p:attrName>ppt_w</p:attrName>
                                        </p:attrNameLst>
                                      </p:cBhvr>
                                      <p:tavLst>
                                        <p:tav tm="0">
                                          <p:val>
                                            <p:fltVal val="0"/>
                                          </p:val>
                                        </p:tav>
                                        <p:tav tm="100000">
                                          <p:val>
                                            <p:strVal val="#ppt_w"/>
                                          </p:val>
                                        </p:tav>
                                      </p:tavLst>
                                    </p:anim>
                                    <p:anim calcmode="lin" valueType="num">
                                      <p:cBhvr>
                                        <p:cTn id="47" dur="1000" fill="hold"/>
                                        <p:tgtEl>
                                          <p:spTgt spid="8"/>
                                        </p:tgtEl>
                                        <p:attrNameLst>
                                          <p:attrName>ppt_h</p:attrName>
                                        </p:attrNameLst>
                                      </p:cBhvr>
                                      <p:tavLst>
                                        <p:tav tm="0">
                                          <p:val>
                                            <p:fltVal val="0"/>
                                          </p:val>
                                        </p:tav>
                                        <p:tav tm="100000">
                                          <p:val>
                                            <p:strVal val="#ppt_h"/>
                                          </p:val>
                                        </p:tav>
                                      </p:tavLst>
                                    </p:anim>
                                    <p:anim calcmode="lin" valueType="num">
                                      <p:cBhvr>
                                        <p:cTn id="48" dur="1000" fill="hold"/>
                                        <p:tgtEl>
                                          <p:spTgt spid="8"/>
                                        </p:tgtEl>
                                        <p:attrNameLst>
                                          <p:attrName>style.rotation</p:attrName>
                                        </p:attrNameLst>
                                      </p:cBhvr>
                                      <p:tavLst>
                                        <p:tav tm="0">
                                          <p:val>
                                            <p:fltVal val="90"/>
                                          </p:val>
                                        </p:tav>
                                        <p:tav tm="100000">
                                          <p:val>
                                            <p:fltVal val="0"/>
                                          </p:val>
                                        </p:tav>
                                      </p:tavLst>
                                    </p:anim>
                                    <p:animEffect transition="in" filter="fade">
                                      <p:cBhvr>
                                        <p:cTn id="49" dur="1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wipe(down)">
                                      <p:cBhvr>
                                        <p:cTn id="54" dur="580">
                                          <p:stCondLst>
                                            <p:cond delay="0"/>
                                          </p:stCondLst>
                                        </p:cTn>
                                        <p:tgtEl>
                                          <p:spTgt spid="3"/>
                                        </p:tgtEl>
                                      </p:cBhvr>
                                    </p:animEffect>
                                    <p:anim calcmode="lin" valueType="num">
                                      <p:cBhvr>
                                        <p:cTn id="55"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0" dur="26">
                                          <p:stCondLst>
                                            <p:cond delay="650"/>
                                          </p:stCondLst>
                                        </p:cTn>
                                        <p:tgtEl>
                                          <p:spTgt spid="3"/>
                                        </p:tgtEl>
                                      </p:cBhvr>
                                      <p:to x="100000" y="60000"/>
                                    </p:animScale>
                                    <p:animScale>
                                      <p:cBhvr>
                                        <p:cTn id="61" dur="166" decel="50000">
                                          <p:stCondLst>
                                            <p:cond delay="676"/>
                                          </p:stCondLst>
                                        </p:cTn>
                                        <p:tgtEl>
                                          <p:spTgt spid="3"/>
                                        </p:tgtEl>
                                      </p:cBhvr>
                                      <p:to x="100000" y="100000"/>
                                    </p:animScale>
                                    <p:animScale>
                                      <p:cBhvr>
                                        <p:cTn id="62" dur="26">
                                          <p:stCondLst>
                                            <p:cond delay="1312"/>
                                          </p:stCondLst>
                                        </p:cTn>
                                        <p:tgtEl>
                                          <p:spTgt spid="3"/>
                                        </p:tgtEl>
                                      </p:cBhvr>
                                      <p:to x="100000" y="80000"/>
                                    </p:animScale>
                                    <p:animScale>
                                      <p:cBhvr>
                                        <p:cTn id="63" dur="166" decel="50000">
                                          <p:stCondLst>
                                            <p:cond delay="1338"/>
                                          </p:stCondLst>
                                        </p:cTn>
                                        <p:tgtEl>
                                          <p:spTgt spid="3"/>
                                        </p:tgtEl>
                                      </p:cBhvr>
                                      <p:to x="100000" y="100000"/>
                                    </p:animScale>
                                    <p:animScale>
                                      <p:cBhvr>
                                        <p:cTn id="64" dur="26">
                                          <p:stCondLst>
                                            <p:cond delay="1642"/>
                                          </p:stCondLst>
                                        </p:cTn>
                                        <p:tgtEl>
                                          <p:spTgt spid="3"/>
                                        </p:tgtEl>
                                      </p:cBhvr>
                                      <p:to x="100000" y="90000"/>
                                    </p:animScale>
                                    <p:animScale>
                                      <p:cBhvr>
                                        <p:cTn id="65" dur="166" decel="50000">
                                          <p:stCondLst>
                                            <p:cond delay="1668"/>
                                          </p:stCondLst>
                                        </p:cTn>
                                        <p:tgtEl>
                                          <p:spTgt spid="3"/>
                                        </p:tgtEl>
                                      </p:cBhvr>
                                      <p:to x="100000" y="100000"/>
                                    </p:animScale>
                                    <p:animScale>
                                      <p:cBhvr>
                                        <p:cTn id="66" dur="26">
                                          <p:stCondLst>
                                            <p:cond delay="1808"/>
                                          </p:stCondLst>
                                        </p:cTn>
                                        <p:tgtEl>
                                          <p:spTgt spid="3"/>
                                        </p:tgtEl>
                                      </p:cBhvr>
                                      <p:to x="100000" y="95000"/>
                                    </p:animScale>
                                    <p:animScale>
                                      <p:cBhvr>
                                        <p:cTn id="67" dur="166" decel="50000">
                                          <p:stCondLst>
                                            <p:cond delay="1834"/>
                                          </p:stCondLst>
                                        </p:cTn>
                                        <p:tgtEl>
                                          <p:spTgt spid="3"/>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down)">
                                      <p:cBhvr>
                                        <p:cTn id="72" dur="580">
                                          <p:stCondLst>
                                            <p:cond delay="0"/>
                                          </p:stCondLst>
                                        </p:cTn>
                                        <p:tgtEl>
                                          <p:spTgt spid="11"/>
                                        </p:tgtEl>
                                      </p:cBhvr>
                                    </p:animEffect>
                                    <p:anim calcmode="lin" valueType="num">
                                      <p:cBhvr>
                                        <p:cTn id="7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78" dur="26">
                                          <p:stCondLst>
                                            <p:cond delay="650"/>
                                          </p:stCondLst>
                                        </p:cTn>
                                        <p:tgtEl>
                                          <p:spTgt spid="11"/>
                                        </p:tgtEl>
                                      </p:cBhvr>
                                      <p:to x="100000" y="60000"/>
                                    </p:animScale>
                                    <p:animScale>
                                      <p:cBhvr>
                                        <p:cTn id="79" dur="166" decel="50000">
                                          <p:stCondLst>
                                            <p:cond delay="676"/>
                                          </p:stCondLst>
                                        </p:cTn>
                                        <p:tgtEl>
                                          <p:spTgt spid="11"/>
                                        </p:tgtEl>
                                      </p:cBhvr>
                                      <p:to x="100000" y="100000"/>
                                    </p:animScale>
                                    <p:animScale>
                                      <p:cBhvr>
                                        <p:cTn id="80" dur="26">
                                          <p:stCondLst>
                                            <p:cond delay="1312"/>
                                          </p:stCondLst>
                                        </p:cTn>
                                        <p:tgtEl>
                                          <p:spTgt spid="11"/>
                                        </p:tgtEl>
                                      </p:cBhvr>
                                      <p:to x="100000" y="80000"/>
                                    </p:animScale>
                                    <p:animScale>
                                      <p:cBhvr>
                                        <p:cTn id="81" dur="166" decel="50000">
                                          <p:stCondLst>
                                            <p:cond delay="1338"/>
                                          </p:stCondLst>
                                        </p:cTn>
                                        <p:tgtEl>
                                          <p:spTgt spid="11"/>
                                        </p:tgtEl>
                                      </p:cBhvr>
                                      <p:to x="100000" y="100000"/>
                                    </p:animScale>
                                    <p:animScale>
                                      <p:cBhvr>
                                        <p:cTn id="82" dur="26">
                                          <p:stCondLst>
                                            <p:cond delay="1642"/>
                                          </p:stCondLst>
                                        </p:cTn>
                                        <p:tgtEl>
                                          <p:spTgt spid="11"/>
                                        </p:tgtEl>
                                      </p:cBhvr>
                                      <p:to x="100000" y="90000"/>
                                    </p:animScale>
                                    <p:animScale>
                                      <p:cBhvr>
                                        <p:cTn id="83" dur="166" decel="50000">
                                          <p:stCondLst>
                                            <p:cond delay="1668"/>
                                          </p:stCondLst>
                                        </p:cTn>
                                        <p:tgtEl>
                                          <p:spTgt spid="11"/>
                                        </p:tgtEl>
                                      </p:cBhvr>
                                      <p:to x="100000" y="100000"/>
                                    </p:animScale>
                                    <p:animScale>
                                      <p:cBhvr>
                                        <p:cTn id="84" dur="26">
                                          <p:stCondLst>
                                            <p:cond delay="1808"/>
                                          </p:stCondLst>
                                        </p:cTn>
                                        <p:tgtEl>
                                          <p:spTgt spid="11"/>
                                        </p:tgtEl>
                                      </p:cBhvr>
                                      <p:to x="100000" y="95000"/>
                                    </p:animScale>
                                    <p:animScale>
                                      <p:cBhvr>
                                        <p:cTn id="8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a:solidFill>
            <a:srgbClr val="FFCF37"/>
          </a:solidFill>
        </p:spPr>
        <p:txBody>
          <a:bodyPr>
            <a:noAutofit/>
          </a:bodyPr>
          <a:lstStyle/>
          <a:p>
            <a:r>
              <a:rPr lang="fr-FR" sz="2800" b="1" dirty="0" smtClean="0"/>
              <a:t>Depuis 2000 ans des hommes et des femmes de tous pays</a:t>
            </a:r>
            <a:br>
              <a:rPr lang="fr-FR" sz="2800" b="1" dirty="0" smtClean="0"/>
            </a:br>
            <a:r>
              <a:rPr lang="fr-FR" sz="2800" b="1" dirty="0" smtClean="0"/>
              <a:t> se sont laissés toucher par la parole de Dieu</a:t>
            </a:r>
            <a:endParaRPr lang="fr-FR" sz="2800" b="1" dirty="0"/>
          </a:p>
        </p:txBody>
      </p:sp>
      <p:sp>
        <p:nvSpPr>
          <p:cNvPr id="4" name="Espace réservé du numéro de diapositive 3"/>
          <p:cNvSpPr>
            <a:spLocks noGrp="1"/>
          </p:cNvSpPr>
          <p:nvPr>
            <p:ph type="sldNum" sz="quarter" idx="12"/>
          </p:nvPr>
        </p:nvSpPr>
        <p:spPr/>
        <p:txBody>
          <a:bodyPr/>
          <a:lstStyle/>
          <a:p>
            <a:fld id="{4BB85406-D86B-4A1F-9D6A-CE2962366382}" type="slidenum">
              <a:rPr lang="fr-FR" smtClean="0"/>
              <a:pPr/>
              <a:t>12</a:t>
            </a:fld>
            <a:endParaRPr lang="fr-FR"/>
          </a:p>
        </p:txBody>
      </p:sp>
      <p:pic>
        <p:nvPicPr>
          <p:cNvPr id="37890" name="Picture 2" descr="Mère Teresa | Au nom de l'Amour"/>
          <p:cNvPicPr>
            <a:picLocks noChangeAspect="1" noChangeArrowheads="1"/>
          </p:cNvPicPr>
          <p:nvPr/>
        </p:nvPicPr>
        <p:blipFill>
          <a:blip r:embed="rId2"/>
          <a:srcRect/>
          <a:stretch>
            <a:fillRect/>
          </a:stretch>
        </p:blipFill>
        <p:spPr bwMode="auto">
          <a:xfrm>
            <a:off x="714348" y="1571612"/>
            <a:ext cx="1648140" cy="2076440"/>
          </a:xfrm>
          <a:prstGeom prst="rect">
            <a:avLst/>
          </a:prstGeom>
          <a:ln>
            <a:noFill/>
          </a:ln>
          <a:effectLst>
            <a:softEdge rad="112500"/>
          </a:effectLst>
        </p:spPr>
      </p:pic>
      <p:pic>
        <p:nvPicPr>
          <p:cNvPr id="37892" name="Picture 4" descr="Boulogne-sur-Mer espère une visite du pape François en ..."/>
          <p:cNvPicPr>
            <a:picLocks noChangeAspect="1" noChangeArrowheads="1"/>
          </p:cNvPicPr>
          <p:nvPr/>
        </p:nvPicPr>
        <p:blipFill>
          <a:blip r:embed="rId3"/>
          <a:srcRect/>
          <a:stretch>
            <a:fillRect/>
          </a:stretch>
        </p:blipFill>
        <p:spPr bwMode="auto">
          <a:xfrm>
            <a:off x="3428992" y="2000240"/>
            <a:ext cx="3114558" cy="1747833"/>
          </a:xfrm>
          <a:prstGeom prst="rect">
            <a:avLst/>
          </a:prstGeom>
          <a:ln>
            <a:noFill/>
          </a:ln>
          <a:effectLst>
            <a:softEdge rad="112500"/>
          </a:effectLst>
        </p:spPr>
      </p:pic>
      <p:pic>
        <p:nvPicPr>
          <p:cNvPr id="37895" name="Picture 7"/>
          <p:cNvPicPr>
            <a:picLocks noChangeAspect="1" noChangeArrowheads="1"/>
          </p:cNvPicPr>
          <p:nvPr/>
        </p:nvPicPr>
        <p:blipFill>
          <a:blip r:embed="rId4"/>
          <a:srcRect/>
          <a:stretch>
            <a:fillRect/>
          </a:stretch>
        </p:blipFill>
        <p:spPr bwMode="auto">
          <a:xfrm rot="21075437">
            <a:off x="1570598" y="3965528"/>
            <a:ext cx="1571636" cy="1986870"/>
          </a:xfrm>
          <a:prstGeom prst="rect">
            <a:avLst/>
          </a:prstGeom>
          <a:noFill/>
          <a:ln w="9525">
            <a:noFill/>
            <a:miter lim="800000"/>
            <a:headEnd/>
            <a:tailEnd/>
          </a:ln>
          <a:effectLst/>
        </p:spPr>
      </p:pic>
      <p:pic>
        <p:nvPicPr>
          <p:cNvPr id="37899" name="Picture 11"/>
          <p:cNvPicPr>
            <a:picLocks noChangeAspect="1" noChangeArrowheads="1"/>
          </p:cNvPicPr>
          <p:nvPr/>
        </p:nvPicPr>
        <p:blipFill>
          <a:blip r:embed="rId5" cstate="print"/>
          <a:srcRect/>
          <a:stretch>
            <a:fillRect/>
          </a:stretch>
        </p:blipFill>
        <p:spPr bwMode="auto">
          <a:xfrm>
            <a:off x="4500562" y="4572008"/>
            <a:ext cx="1357322" cy="1297986"/>
          </a:xfrm>
          <a:prstGeom prst="rect">
            <a:avLst/>
          </a:prstGeom>
          <a:noFill/>
          <a:ln w="9525">
            <a:noFill/>
            <a:miter lim="800000"/>
            <a:headEnd/>
            <a:tailEnd/>
          </a:ln>
          <a:effectLst/>
        </p:spPr>
      </p:pic>
      <p:pic>
        <p:nvPicPr>
          <p:cNvPr id="37901" name="Picture 13" descr="SMQ - Les musées du Québec - À la rencontre de pionnières ..."/>
          <p:cNvPicPr>
            <a:picLocks noChangeAspect="1" noChangeArrowheads="1"/>
          </p:cNvPicPr>
          <p:nvPr/>
        </p:nvPicPr>
        <p:blipFill>
          <a:blip r:embed="rId6"/>
          <a:srcRect/>
          <a:stretch>
            <a:fillRect/>
          </a:stretch>
        </p:blipFill>
        <p:spPr bwMode="auto">
          <a:xfrm>
            <a:off x="7429520" y="1571612"/>
            <a:ext cx="1216441" cy="1514470"/>
          </a:xfrm>
          <a:prstGeom prst="rect">
            <a:avLst/>
          </a:prstGeom>
          <a:ln>
            <a:noFill/>
          </a:ln>
          <a:effectLst>
            <a:softEdge rad="112500"/>
          </a:effectLst>
        </p:spPr>
      </p:pic>
      <p:sp>
        <p:nvSpPr>
          <p:cNvPr id="15" name="Organigramme : Processus 14"/>
          <p:cNvSpPr/>
          <p:nvPr/>
        </p:nvSpPr>
        <p:spPr>
          <a:xfrm>
            <a:off x="1000100" y="6357958"/>
            <a:ext cx="6858048" cy="35719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Découvrons ces personnages à partir d’une activité.</a:t>
            </a:r>
            <a:endParaRPr lang="fr-FR" dirty="0"/>
          </a:p>
        </p:txBody>
      </p:sp>
      <p:pic>
        <p:nvPicPr>
          <p:cNvPr id="16" name="Image 15"/>
          <p:cNvPicPr>
            <a:picLocks noChangeAspect="1"/>
          </p:cNvPicPr>
          <p:nvPr/>
        </p:nvPicPr>
        <p:blipFill rotWithShape="1">
          <a:blip r:embed="rId7">
            <a:extLst>
              <a:ext uri="{28A0092B-C50C-407E-A947-70E740481C1C}">
                <a14:useLocalDpi xmlns:a14="http://schemas.microsoft.com/office/drawing/2010/main" xmlns="" val="0"/>
              </a:ext>
            </a:extLst>
          </a:blip>
          <a:srcRect t="15900" r="-275" b="21210"/>
          <a:stretch/>
        </p:blipFill>
        <p:spPr>
          <a:xfrm rot="921161">
            <a:off x="6909078" y="3516782"/>
            <a:ext cx="1500198" cy="2206859"/>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7" presetClass="entr" presetSubtype="4" fill="hold" nodeType="clickEffect">
                                  <p:stCondLst>
                                    <p:cond delay="0"/>
                                  </p:stCondLst>
                                  <p:childTnLst>
                                    <p:set>
                                      <p:cBhvr>
                                        <p:cTn id="13" dur="1" fill="hold">
                                          <p:stCondLst>
                                            <p:cond delay="0"/>
                                          </p:stCondLst>
                                        </p:cTn>
                                        <p:tgtEl>
                                          <p:spTgt spid="37890"/>
                                        </p:tgtEl>
                                        <p:attrNameLst>
                                          <p:attrName>style.visibility</p:attrName>
                                        </p:attrNameLst>
                                      </p:cBhvr>
                                      <p:to>
                                        <p:strVal val="visible"/>
                                      </p:to>
                                    </p:set>
                                    <p:anim calcmode="lin" valueType="num">
                                      <p:cBhvr additive="base">
                                        <p:cTn id="14" dur="1000" fill="hold"/>
                                        <p:tgtEl>
                                          <p:spTgt spid="37890"/>
                                        </p:tgtEl>
                                        <p:attrNameLst>
                                          <p:attrName>ppt_x</p:attrName>
                                        </p:attrNameLst>
                                      </p:cBhvr>
                                      <p:tavLst>
                                        <p:tav tm="0">
                                          <p:val>
                                            <p:strVal val="#ppt_x"/>
                                          </p:val>
                                        </p:tav>
                                        <p:tav tm="100000">
                                          <p:val>
                                            <p:strVal val="#ppt_x"/>
                                          </p:val>
                                        </p:tav>
                                      </p:tavLst>
                                    </p:anim>
                                    <p:anim calcmode="lin" valueType="num">
                                      <p:cBhvr additive="base">
                                        <p:cTn id="15" dur="1000" fill="hold"/>
                                        <p:tgtEl>
                                          <p:spTgt spid="37890"/>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7" presetClass="entr" presetSubtype="4" fill="hold" nodeType="afterEffect">
                                  <p:stCondLst>
                                    <p:cond delay="0"/>
                                  </p:stCondLst>
                                  <p:childTnLst>
                                    <p:set>
                                      <p:cBhvr>
                                        <p:cTn id="18" dur="1" fill="hold">
                                          <p:stCondLst>
                                            <p:cond delay="0"/>
                                          </p:stCondLst>
                                        </p:cTn>
                                        <p:tgtEl>
                                          <p:spTgt spid="37895"/>
                                        </p:tgtEl>
                                        <p:attrNameLst>
                                          <p:attrName>style.visibility</p:attrName>
                                        </p:attrNameLst>
                                      </p:cBhvr>
                                      <p:to>
                                        <p:strVal val="visible"/>
                                      </p:to>
                                    </p:set>
                                    <p:anim calcmode="lin" valueType="num">
                                      <p:cBhvr additive="base">
                                        <p:cTn id="19" dur="1000" fill="hold"/>
                                        <p:tgtEl>
                                          <p:spTgt spid="37895"/>
                                        </p:tgtEl>
                                        <p:attrNameLst>
                                          <p:attrName>ppt_x</p:attrName>
                                        </p:attrNameLst>
                                      </p:cBhvr>
                                      <p:tavLst>
                                        <p:tav tm="0">
                                          <p:val>
                                            <p:strVal val="#ppt_x"/>
                                          </p:val>
                                        </p:tav>
                                        <p:tav tm="100000">
                                          <p:val>
                                            <p:strVal val="#ppt_x"/>
                                          </p:val>
                                        </p:tav>
                                      </p:tavLst>
                                    </p:anim>
                                    <p:anim calcmode="lin" valueType="num">
                                      <p:cBhvr additive="base">
                                        <p:cTn id="20" dur="1000" fill="hold"/>
                                        <p:tgtEl>
                                          <p:spTgt spid="37895"/>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7" presetClass="entr" presetSubtype="4" fill="hold" nodeType="afterEffect">
                                  <p:stCondLst>
                                    <p:cond delay="0"/>
                                  </p:stCondLst>
                                  <p:childTnLst>
                                    <p:set>
                                      <p:cBhvr>
                                        <p:cTn id="23" dur="1" fill="hold">
                                          <p:stCondLst>
                                            <p:cond delay="0"/>
                                          </p:stCondLst>
                                        </p:cTn>
                                        <p:tgtEl>
                                          <p:spTgt spid="37892"/>
                                        </p:tgtEl>
                                        <p:attrNameLst>
                                          <p:attrName>style.visibility</p:attrName>
                                        </p:attrNameLst>
                                      </p:cBhvr>
                                      <p:to>
                                        <p:strVal val="visible"/>
                                      </p:to>
                                    </p:set>
                                    <p:anim calcmode="lin" valueType="num">
                                      <p:cBhvr additive="base">
                                        <p:cTn id="24" dur="1000" fill="hold"/>
                                        <p:tgtEl>
                                          <p:spTgt spid="37892"/>
                                        </p:tgtEl>
                                        <p:attrNameLst>
                                          <p:attrName>ppt_x</p:attrName>
                                        </p:attrNameLst>
                                      </p:cBhvr>
                                      <p:tavLst>
                                        <p:tav tm="0">
                                          <p:val>
                                            <p:strVal val="#ppt_x"/>
                                          </p:val>
                                        </p:tav>
                                        <p:tav tm="100000">
                                          <p:val>
                                            <p:strVal val="#ppt_x"/>
                                          </p:val>
                                        </p:tav>
                                      </p:tavLst>
                                    </p:anim>
                                    <p:anim calcmode="lin" valueType="num">
                                      <p:cBhvr additive="base">
                                        <p:cTn id="25" dur="1000" fill="hold"/>
                                        <p:tgtEl>
                                          <p:spTgt spid="37892"/>
                                        </p:tgtEl>
                                        <p:attrNameLst>
                                          <p:attrName>ppt_y</p:attrName>
                                        </p:attrNameLst>
                                      </p:cBhvr>
                                      <p:tavLst>
                                        <p:tav tm="0">
                                          <p:val>
                                            <p:strVal val="1+#ppt_h/2"/>
                                          </p:val>
                                        </p:tav>
                                        <p:tav tm="100000">
                                          <p:val>
                                            <p:strVal val="#ppt_y"/>
                                          </p:val>
                                        </p:tav>
                                      </p:tavLst>
                                    </p:anim>
                                  </p:childTnLst>
                                </p:cTn>
                              </p:par>
                            </p:childTnLst>
                          </p:cTn>
                        </p:par>
                        <p:par>
                          <p:cTn id="26" fill="hold">
                            <p:stCondLst>
                              <p:cond delay="3000"/>
                            </p:stCondLst>
                            <p:childTnLst>
                              <p:par>
                                <p:cTn id="27" presetID="7" presetClass="entr" presetSubtype="4" fill="hold" nodeType="afterEffect">
                                  <p:stCondLst>
                                    <p:cond delay="0"/>
                                  </p:stCondLst>
                                  <p:childTnLst>
                                    <p:set>
                                      <p:cBhvr>
                                        <p:cTn id="28" dur="1" fill="hold">
                                          <p:stCondLst>
                                            <p:cond delay="0"/>
                                          </p:stCondLst>
                                        </p:cTn>
                                        <p:tgtEl>
                                          <p:spTgt spid="37899"/>
                                        </p:tgtEl>
                                        <p:attrNameLst>
                                          <p:attrName>style.visibility</p:attrName>
                                        </p:attrNameLst>
                                      </p:cBhvr>
                                      <p:to>
                                        <p:strVal val="visible"/>
                                      </p:to>
                                    </p:set>
                                    <p:anim calcmode="lin" valueType="num">
                                      <p:cBhvr additive="base">
                                        <p:cTn id="29" dur="1000" fill="hold"/>
                                        <p:tgtEl>
                                          <p:spTgt spid="37899"/>
                                        </p:tgtEl>
                                        <p:attrNameLst>
                                          <p:attrName>ppt_x</p:attrName>
                                        </p:attrNameLst>
                                      </p:cBhvr>
                                      <p:tavLst>
                                        <p:tav tm="0">
                                          <p:val>
                                            <p:strVal val="#ppt_x"/>
                                          </p:val>
                                        </p:tav>
                                        <p:tav tm="100000">
                                          <p:val>
                                            <p:strVal val="#ppt_x"/>
                                          </p:val>
                                        </p:tav>
                                      </p:tavLst>
                                    </p:anim>
                                    <p:anim calcmode="lin" valueType="num">
                                      <p:cBhvr additive="base">
                                        <p:cTn id="30" dur="1000" fill="hold"/>
                                        <p:tgtEl>
                                          <p:spTgt spid="37899"/>
                                        </p:tgtEl>
                                        <p:attrNameLst>
                                          <p:attrName>ppt_y</p:attrName>
                                        </p:attrNameLst>
                                      </p:cBhvr>
                                      <p:tavLst>
                                        <p:tav tm="0">
                                          <p:val>
                                            <p:strVal val="1+#ppt_h/2"/>
                                          </p:val>
                                        </p:tav>
                                        <p:tav tm="100000">
                                          <p:val>
                                            <p:strVal val="#ppt_y"/>
                                          </p:val>
                                        </p:tav>
                                      </p:tavLst>
                                    </p:anim>
                                  </p:childTnLst>
                                </p:cTn>
                              </p:par>
                            </p:childTnLst>
                          </p:cTn>
                        </p:par>
                        <p:par>
                          <p:cTn id="31" fill="hold">
                            <p:stCondLst>
                              <p:cond delay="4000"/>
                            </p:stCondLst>
                            <p:childTnLst>
                              <p:par>
                                <p:cTn id="32" presetID="7" presetClass="entr" presetSubtype="4" fill="hold" nodeType="afterEffect">
                                  <p:stCondLst>
                                    <p:cond delay="0"/>
                                  </p:stCondLst>
                                  <p:childTnLst>
                                    <p:set>
                                      <p:cBhvr>
                                        <p:cTn id="33" dur="1" fill="hold">
                                          <p:stCondLst>
                                            <p:cond delay="0"/>
                                          </p:stCondLst>
                                        </p:cTn>
                                        <p:tgtEl>
                                          <p:spTgt spid="37901"/>
                                        </p:tgtEl>
                                        <p:attrNameLst>
                                          <p:attrName>style.visibility</p:attrName>
                                        </p:attrNameLst>
                                      </p:cBhvr>
                                      <p:to>
                                        <p:strVal val="visible"/>
                                      </p:to>
                                    </p:set>
                                    <p:anim calcmode="lin" valueType="num">
                                      <p:cBhvr additive="base">
                                        <p:cTn id="34" dur="1000" fill="hold"/>
                                        <p:tgtEl>
                                          <p:spTgt spid="37901"/>
                                        </p:tgtEl>
                                        <p:attrNameLst>
                                          <p:attrName>ppt_x</p:attrName>
                                        </p:attrNameLst>
                                      </p:cBhvr>
                                      <p:tavLst>
                                        <p:tav tm="0">
                                          <p:val>
                                            <p:strVal val="#ppt_x"/>
                                          </p:val>
                                        </p:tav>
                                        <p:tav tm="100000">
                                          <p:val>
                                            <p:strVal val="#ppt_x"/>
                                          </p:val>
                                        </p:tav>
                                      </p:tavLst>
                                    </p:anim>
                                    <p:anim calcmode="lin" valueType="num">
                                      <p:cBhvr additive="base">
                                        <p:cTn id="35" dur="1000" fill="hold"/>
                                        <p:tgtEl>
                                          <p:spTgt spid="37901"/>
                                        </p:tgtEl>
                                        <p:attrNameLst>
                                          <p:attrName>ppt_y</p:attrName>
                                        </p:attrNameLst>
                                      </p:cBhvr>
                                      <p:tavLst>
                                        <p:tav tm="0">
                                          <p:val>
                                            <p:strVal val="1+#ppt_h/2"/>
                                          </p:val>
                                        </p:tav>
                                        <p:tav tm="100000">
                                          <p:val>
                                            <p:strVal val="#ppt_y"/>
                                          </p:val>
                                        </p:tav>
                                      </p:tavLst>
                                    </p:anim>
                                  </p:childTnLst>
                                </p:cTn>
                              </p:par>
                            </p:childTnLst>
                          </p:cTn>
                        </p:par>
                        <p:par>
                          <p:cTn id="36" fill="hold">
                            <p:stCondLst>
                              <p:cond delay="5000"/>
                            </p:stCondLst>
                            <p:childTnLst>
                              <p:par>
                                <p:cTn id="37" presetID="7" presetClass="entr" presetSubtype="4"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1000" fill="hold"/>
                                        <p:tgtEl>
                                          <p:spTgt spid="16"/>
                                        </p:tgtEl>
                                        <p:attrNameLst>
                                          <p:attrName>ppt_x</p:attrName>
                                        </p:attrNameLst>
                                      </p:cBhvr>
                                      <p:tavLst>
                                        <p:tav tm="0">
                                          <p:val>
                                            <p:strVal val="#ppt_x"/>
                                          </p:val>
                                        </p:tav>
                                        <p:tav tm="100000">
                                          <p:val>
                                            <p:strVal val="#ppt_x"/>
                                          </p:val>
                                        </p:tav>
                                      </p:tavLst>
                                    </p:anim>
                                    <p:anim calcmode="lin" valueType="num">
                                      <p:cBhvr additive="base">
                                        <p:cTn id="40" dur="1000" fill="hold"/>
                                        <p:tgtEl>
                                          <p:spTgt spid="16"/>
                                        </p:tgtEl>
                                        <p:attrNameLst>
                                          <p:attrName>ppt_y</p:attrName>
                                        </p:attrNameLst>
                                      </p:cBhvr>
                                      <p:tavLst>
                                        <p:tav tm="0">
                                          <p:val>
                                            <p:strVal val="1+#ppt_h/2"/>
                                          </p:val>
                                        </p:tav>
                                        <p:tav tm="100000">
                                          <p:val>
                                            <p:strVal val="#ppt_y"/>
                                          </p:val>
                                        </p:tav>
                                      </p:tavLst>
                                    </p:anim>
                                  </p:childTnLst>
                                </p:cTn>
                              </p:par>
                            </p:childTnLst>
                          </p:cTn>
                        </p:par>
                        <p:par>
                          <p:cTn id="41" fill="hold">
                            <p:stCondLst>
                              <p:cond delay="600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5072066" y="0"/>
            <a:ext cx="3929090" cy="677108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285750" indent="-285750">
              <a:buFontTx/>
              <a:buChar char="-"/>
            </a:pPr>
            <a:endParaRPr lang="fr-FR" b="1" dirty="0" smtClean="0">
              <a:solidFill>
                <a:schemeClr val="accent6">
                  <a:lumMod val="75000"/>
                </a:schemeClr>
              </a:solidFill>
            </a:endParaRPr>
          </a:p>
          <a:p>
            <a:pPr marL="285750" indent="-285750"/>
            <a:r>
              <a:rPr lang="fr-FR" b="1" dirty="0" smtClean="0">
                <a:solidFill>
                  <a:schemeClr val="accent6">
                    <a:lumMod val="75000"/>
                  </a:schemeClr>
                </a:solidFill>
              </a:rPr>
              <a:t>Activité (</a:t>
            </a:r>
            <a:r>
              <a:rPr lang="fr-FR" b="1" i="1" dirty="0" smtClean="0">
                <a:solidFill>
                  <a:schemeClr val="accent6">
                    <a:lumMod val="75000"/>
                  </a:schemeClr>
                </a:solidFill>
              </a:rPr>
              <a:t>3 manières de faire te sont proposées</a:t>
            </a:r>
            <a:r>
              <a:rPr lang="fr-FR" b="1" dirty="0" smtClean="0">
                <a:solidFill>
                  <a:schemeClr val="accent6">
                    <a:lumMod val="75000"/>
                  </a:schemeClr>
                </a:solidFill>
              </a:rPr>
              <a:t>)</a:t>
            </a:r>
          </a:p>
          <a:p>
            <a:pPr marL="285750" indent="-285750"/>
            <a:r>
              <a:rPr lang="fr-FR" b="1" dirty="0" smtClean="0">
                <a:solidFill>
                  <a:schemeClr val="accent6">
                    <a:lumMod val="75000"/>
                  </a:schemeClr>
                </a:solidFill>
              </a:rPr>
              <a:t>1_ Imprime </a:t>
            </a:r>
            <a:r>
              <a:rPr lang="fr-FR" b="1" dirty="0">
                <a:solidFill>
                  <a:schemeClr val="accent6">
                    <a:lumMod val="75000"/>
                  </a:schemeClr>
                </a:solidFill>
              </a:rPr>
              <a:t>le document </a:t>
            </a:r>
            <a:r>
              <a:rPr lang="fr-FR" b="1" dirty="0" smtClean="0">
                <a:solidFill>
                  <a:schemeClr val="accent6">
                    <a:lumMod val="75000"/>
                  </a:schemeClr>
                </a:solidFill>
              </a:rPr>
              <a:t>« Annexe Tps d’équipe 2B » et relie les phrases de l’Evangile correspondant aux personnages.</a:t>
            </a:r>
          </a:p>
          <a:p>
            <a:pPr marL="285750" indent="-285750"/>
            <a:endParaRPr lang="fr-FR" b="1" dirty="0" smtClean="0">
              <a:solidFill>
                <a:schemeClr val="accent6">
                  <a:lumMod val="75000"/>
                </a:schemeClr>
              </a:solidFill>
            </a:endParaRPr>
          </a:p>
          <a:p>
            <a:pPr marL="285750" indent="-285750"/>
            <a:r>
              <a:rPr lang="fr-FR" b="1" dirty="0" smtClean="0">
                <a:solidFill>
                  <a:schemeClr val="accent6">
                    <a:lumMod val="75000"/>
                  </a:schemeClr>
                </a:solidFill>
              </a:rPr>
              <a:t>2_ Si t’es fort (te) à l’ordi, tu places directement des lignes par insertion.</a:t>
            </a:r>
          </a:p>
          <a:p>
            <a:pPr marL="285750" indent="-285750">
              <a:buFontTx/>
              <a:buChar char="-"/>
            </a:pPr>
            <a:endParaRPr lang="fr-FR" b="1" dirty="0" smtClean="0">
              <a:solidFill>
                <a:schemeClr val="accent6">
                  <a:lumMod val="75000"/>
                </a:schemeClr>
              </a:solidFill>
            </a:endParaRPr>
          </a:p>
          <a:p>
            <a:pPr marL="285750" indent="-285750"/>
            <a:r>
              <a:rPr lang="fr-FR" b="1" dirty="0" smtClean="0">
                <a:solidFill>
                  <a:schemeClr val="accent6">
                    <a:lumMod val="75000"/>
                  </a:schemeClr>
                </a:solidFill>
              </a:rPr>
              <a:t>3_ Découpe </a:t>
            </a:r>
            <a:r>
              <a:rPr lang="fr-FR" b="1" dirty="0">
                <a:solidFill>
                  <a:schemeClr val="accent6">
                    <a:lumMod val="75000"/>
                  </a:schemeClr>
                </a:solidFill>
              </a:rPr>
              <a:t>les </a:t>
            </a:r>
            <a:r>
              <a:rPr lang="fr-FR" b="1" dirty="0" smtClean="0">
                <a:solidFill>
                  <a:schemeClr val="accent6">
                    <a:lumMod val="75000"/>
                  </a:schemeClr>
                </a:solidFill>
              </a:rPr>
              <a:t>cartes et les </a:t>
            </a:r>
            <a:r>
              <a:rPr lang="fr-FR" b="1" dirty="0" smtClean="0">
                <a:solidFill>
                  <a:schemeClr val="accent6">
                    <a:lumMod val="75000"/>
                  </a:schemeClr>
                </a:solidFill>
              </a:rPr>
              <a:t>phrases. </a:t>
            </a:r>
            <a:endParaRPr lang="fr-FR" b="1" dirty="0" smtClean="0">
              <a:solidFill>
                <a:schemeClr val="accent6">
                  <a:lumMod val="75000"/>
                </a:schemeClr>
              </a:solidFill>
            </a:endParaRPr>
          </a:p>
          <a:p>
            <a:pPr marL="742950" lvl="1" indent="-285750">
              <a:buFontTx/>
              <a:buChar char="-"/>
            </a:pPr>
            <a:r>
              <a:rPr lang="fr-FR" b="1" dirty="0" smtClean="0">
                <a:solidFill>
                  <a:schemeClr val="accent6">
                    <a:lumMod val="75000"/>
                  </a:schemeClr>
                </a:solidFill>
              </a:rPr>
              <a:t>Avant de </a:t>
            </a:r>
            <a:r>
              <a:rPr lang="fr-FR" b="1" dirty="0" smtClean="0">
                <a:solidFill>
                  <a:schemeClr val="accent6">
                    <a:lumMod val="75000"/>
                  </a:schemeClr>
                </a:solidFill>
              </a:rPr>
              <a:t>commencer place-les </a:t>
            </a:r>
            <a:r>
              <a:rPr lang="fr-FR" b="1" dirty="0" smtClean="0">
                <a:solidFill>
                  <a:schemeClr val="accent6">
                    <a:lumMod val="75000"/>
                  </a:schemeClr>
                </a:solidFill>
              </a:rPr>
              <a:t>face écrites contre la table</a:t>
            </a:r>
            <a:r>
              <a:rPr lang="fr-FR" b="1" dirty="0" smtClean="0">
                <a:solidFill>
                  <a:schemeClr val="accent6">
                    <a:lumMod val="75000"/>
                  </a:schemeClr>
                </a:solidFill>
              </a:rPr>
              <a:t>.</a:t>
            </a:r>
          </a:p>
          <a:p>
            <a:pPr marL="742950" lvl="1" indent="-285750">
              <a:buFontTx/>
              <a:buChar char="-"/>
            </a:pPr>
            <a:endParaRPr lang="fr-FR" sz="1000" b="1" dirty="0" smtClean="0">
              <a:solidFill>
                <a:schemeClr val="accent6">
                  <a:lumMod val="75000"/>
                </a:schemeClr>
              </a:solidFill>
            </a:endParaRPr>
          </a:p>
          <a:p>
            <a:pPr marL="742950" lvl="1" indent="-285750">
              <a:buFontTx/>
              <a:buChar char="-"/>
            </a:pPr>
            <a:r>
              <a:rPr lang="fr-FR" b="1" dirty="0" smtClean="0">
                <a:solidFill>
                  <a:schemeClr val="accent6">
                    <a:lumMod val="75000"/>
                  </a:schemeClr>
                </a:solidFill>
              </a:rPr>
              <a:t>Choisis-en une ou deux</a:t>
            </a:r>
            <a:r>
              <a:rPr lang="fr-FR" b="1" dirty="0" smtClean="0">
                <a:solidFill>
                  <a:schemeClr val="accent6">
                    <a:lumMod val="75000"/>
                  </a:schemeClr>
                </a:solidFill>
              </a:rPr>
              <a:t>.</a:t>
            </a:r>
          </a:p>
          <a:p>
            <a:pPr marL="742950" lvl="1" indent="-285750">
              <a:buFontTx/>
              <a:buChar char="-"/>
            </a:pPr>
            <a:endParaRPr lang="fr-FR" sz="1000" b="1" dirty="0" smtClean="0">
              <a:solidFill>
                <a:schemeClr val="accent6">
                  <a:lumMod val="75000"/>
                </a:schemeClr>
              </a:solidFill>
            </a:endParaRPr>
          </a:p>
          <a:p>
            <a:pPr marL="742950" lvl="1" indent="-285750">
              <a:buFontTx/>
              <a:buChar char="-"/>
            </a:pPr>
            <a:r>
              <a:rPr lang="fr-FR" b="1" dirty="0" smtClean="0">
                <a:solidFill>
                  <a:schemeClr val="accent6">
                    <a:lumMod val="75000"/>
                  </a:schemeClr>
                </a:solidFill>
              </a:rPr>
              <a:t>Découvre qui est </a:t>
            </a:r>
            <a:r>
              <a:rPr lang="fr-FR" b="1" dirty="0" smtClean="0">
                <a:solidFill>
                  <a:schemeClr val="accent6">
                    <a:lumMod val="75000"/>
                  </a:schemeClr>
                </a:solidFill>
              </a:rPr>
              <a:t>le personnage</a:t>
            </a:r>
          </a:p>
          <a:p>
            <a:pPr marL="742950" lvl="1" indent="-285750"/>
            <a:r>
              <a:rPr lang="fr-FR" b="1" dirty="0" smtClean="0">
                <a:solidFill>
                  <a:schemeClr val="accent6">
                    <a:lumMod val="75000"/>
                  </a:schemeClr>
                </a:solidFill>
              </a:rPr>
              <a:t> </a:t>
            </a:r>
            <a:endParaRPr lang="fr-FR" b="1" dirty="0" smtClean="0">
              <a:solidFill>
                <a:schemeClr val="accent6">
                  <a:lumMod val="75000"/>
                </a:schemeClr>
              </a:solidFill>
            </a:endParaRPr>
          </a:p>
          <a:p>
            <a:pPr marL="742950" lvl="1" indent="-285750">
              <a:buFontTx/>
              <a:buChar char="-"/>
            </a:pPr>
            <a:r>
              <a:rPr lang="fr-FR" b="1" dirty="0" smtClean="0">
                <a:solidFill>
                  <a:schemeClr val="accent6">
                    <a:lumMod val="75000"/>
                  </a:schemeClr>
                </a:solidFill>
              </a:rPr>
              <a:t>Imagine que </a:t>
            </a:r>
            <a:r>
              <a:rPr lang="fr-FR" b="1" dirty="0" smtClean="0">
                <a:solidFill>
                  <a:schemeClr val="accent6">
                    <a:lumMod val="75000"/>
                  </a:schemeClr>
                </a:solidFill>
              </a:rPr>
              <a:t>ce  </a:t>
            </a:r>
            <a:r>
              <a:rPr lang="fr-FR" b="1" dirty="0" smtClean="0">
                <a:solidFill>
                  <a:schemeClr val="accent6">
                    <a:lumMod val="75000"/>
                  </a:schemeClr>
                </a:solidFill>
              </a:rPr>
              <a:t>personnage. c’est toi </a:t>
            </a:r>
            <a:r>
              <a:rPr lang="fr-FR" b="1" dirty="0" smtClean="0">
                <a:solidFill>
                  <a:schemeClr val="accent6">
                    <a:lumMod val="75000"/>
                  </a:schemeClr>
                </a:solidFill>
              </a:rPr>
              <a:t>et </a:t>
            </a:r>
            <a:r>
              <a:rPr lang="fr-FR" b="1" dirty="0" smtClean="0">
                <a:solidFill>
                  <a:schemeClr val="accent6">
                    <a:lumMod val="75000"/>
                  </a:schemeClr>
                </a:solidFill>
              </a:rPr>
              <a:t>présente «toi </a:t>
            </a:r>
            <a:r>
              <a:rPr lang="fr-FR" b="1" dirty="0" smtClean="0">
                <a:solidFill>
                  <a:schemeClr val="accent6">
                    <a:lumMod val="75000"/>
                  </a:schemeClr>
                </a:solidFill>
              </a:rPr>
              <a:t>».</a:t>
            </a:r>
          </a:p>
          <a:p>
            <a:pPr marL="742950" lvl="1" indent="-285750">
              <a:buFontTx/>
              <a:buChar char="-"/>
            </a:pPr>
            <a:endParaRPr lang="fr-FR" sz="1000" b="1" dirty="0" smtClean="0">
              <a:solidFill>
                <a:schemeClr val="accent6">
                  <a:lumMod val="75000"/>
                </a:schemeClr>
              </a:solidFill>
            </a:endParaRPr>
          </a:p>
          <a:p>
            <a:pPr marL="742950" lvl="1" indent="-285750">
              <a:buFontTx/>
              <a:buChar char="-"/>
            </a:pPr>
            <a:r>
              <a:rPr lang="fr-FR" b="1" dirty="0" smtClean="0">
                <a:solidFill>
                  <a:schemeClr val="accent6">
                    <a:lumMod val="75000"/>
                  </a:schemeClr>
                </a:solidFill>
              </a:rPr>
              <a:t>Cherche une des phrases de l’Evangile à rattacher à ce personnage.</a:t>
            </a:r>
            <a:endParaRPr lang="fr-FR" b="1" dirty="0">
              <a:solidFill>
                <a:schemeClr val="accent6">
                  <a:lumMod val="75000"/>
                </a:schemeClr>
              </a:solidFill>
            </a:endParaRPr>
          </a:p>
        </p:txBody>
      </p:sp>
      <p:sp>
        <p:nvSpPr>
          <p:cNvPr id="6" name="Espace réservé du numéro de diapositive 5"/>
          <p:cNvSpPr>
            <a:spLocks noGrp="1"/>
          </p:cNvSpPr>
          <p:nvPr>
            <p:ph type="sldNum" sz="quarter" idx="12"/>
          </p:nvPr>
        </p:nvSpPr>
        <p:spPr>
          <a:xfrm>
            <a:off x="8072462" y="6356350"/>
            <a:ext cx="614338" cy="365125"/>
          </a:xfrm>
          <a:prstGeom prst="parallelogram">
            <a:avLst/>
          </a:prstGeom>
          <a:solidFill>
            <a:schemeClr val="accent6"/>
          </a:solidFill>
        </p:spPr>
        <p:txBody>
          <a:bodyPr/>
          <a:lstStyle/>
          <a:p>
            <a:fld id="{4BB85406-D86B-4A1F-9D6A-CE2962366382}" type="slidenum">
              <a:rPr lang="fr-FR" smtClean="0">
                <a:solidFill>
                  <a:schemeClr val="bg1"/>
                </a:solidFill>
              </a:rPr>
              <a:pPr/>
              <a:t>13</a:t>
            </a:fld>
            <a:endParaRPr lang="fr-FR">
              <a:solidFill>
                <a:schemeClr val="bg1"/>
              </a:solidFill>
            </a:endParaRPr>
          </a:p>
        </p:txBody>
      </p:sp>
      <p:pic>
        <p:nvPicPr>
          <p:cNvPr id="5121" name="Picture 1"/>
          <p:cNvPicPr>
            <a:picLocks noChangeAspect="1" noChangeArrowheads="1"/>
          </p:cNvPicPr>
          <p:nvPr/>
        </p:nvPicPr>
        <p:blipFill>
          <a:blip r:embed="rId2"/>
          <a:srcRect/>
          <a:stretch>
            <a:fillRect/>
          </a:stretch>
        </p:blipFill>
        <p:spPr bwMode="auto">
          <a:xfrm>
            <a:off x="0" y="0"/>
            <a:ext cx="5072098" cy="6840038"/>
          </a:xfrm>
          <a:prstGeom prst="rect">
            <a:avLst/>
          </a:prstGeom>
          <a:noFill/>
          <a:ln w="9525">
            <a:noFill/>
            <a:miter lim="800000"/>
            <a:headEnd/>
            <a:tailEnd/>
          </a:ln>
          <a:effectLst/>
        </p:spPr>
      </p:pic>
    </p:spTree>
    <p:extLst>
      <p:ext uri="{BB962C8B-B14F-4D97-AF65-F5344CB8AC3E}">
        <p14:creationId xmlns:p14="http://schemas.microsoft.com/office/powerpoint/2010/main" xmlns="" val="336533698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checkerboard(across)">
                                      <p:cBhvr>
                                        <p:cTn id="7" dur="500"/>
                                        <p:tgtEl>
                                          <p:spTgt spid="9">
                                            <p:bg/>
                                          </p:spTgt>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checkerboard(across)">
                                      <p:cBhvr>
                                        <p:cTn id="11" dur="500"/>
                                        <p:tgtEl>
                                          <p:spTgt spid="9">
                                            <p:txEl>
                                              <p:pRg st="1" end="1"/>
                                            </p:txEl>
                                          </p:spTgt>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checkerboard(across)">
                                      <p:cBhvr>
                                        <p:cTn id="15" dur="500"/>
                                        <p:tgtEl>
                                          <p:spTgt spid="9">
                                            <p:txEl>
                                              <p:pRg st="2" end="2"/>
                                            </p:txEl>
                                          </p:spTgt>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checkerboard(across)">
                                      <p:cBhvr>
                                        <p:cTn id="19" dur="500"/>
                                        <p:tgtEl>
                                          <p:spTgt spid="9">
                                            <p:txEl>
                                              <p:pRg st="4" end="4"/>
                                            </p:txEl>
                                          </p:spTgt>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animEffect transition="in" filter="checkerboard(across)">
                                      <p:cBhvr>
                                        <p:cTn id="23" dur="500"/>
                                        <p:tgtEl>
                                          <p:spTgt spid="9">
                                            <p:txEl>
                                              <p:pRg st="6" end="6"/>
                                            </p:txEl>
                                          </p:spTgt>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animEffect transition="in" filter="checkerboard(across)">
                                      <p:cBhvr>
                                        <p:cTn id="27" dur="500"/>
                                        <p:tgtEl>
                                          <p:spTgt spid="9">
                                            <p:txEl>
                                              <p:pRg st="7" end="7"/>
                                            </p:txEl>
                                          </p:spTgt>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9">
                                            <p:txEl>
                                              <p:pRg st="9" end="9"/>
                                            </p:txEl>
                                          </p:spTgt>
                                        </p:tgtEl>
                                        <p:attrNameLst>
                                          <p:attrName>style.visibility</p:attrName>
                                        </p:attrNameLst>
                                      </p:cBhvr>
                                      <p:to>
                                        <p:strVal val="visible"/>
                                      </p:to>
                                    </p:set>
                                    <p:animEffect transition="in" filter="checkerboard(across)">
                                      <p:cBhvr>
                                        <p:cTn id="31" dur="500"/>
                                        <p:tgtEl>
                                          <p:spTgt spid="9">
                                            <p:txEl>
                                              <p:pRg st="9" end="9"/>
                                            </p:txEl>
                                          </p:spTgt>
                                        </p:tgtEl>
                                      </p:cBhvr>
                                    </p:animEffect>
                                  </p:childTnLst>
                                </p:cTn>
                              </p:par>
                            </p:childTnLst>
                          </p:cTn>
                        </p:par>
                        <p:par>
                          <p:cTn id="32" fill="hold">
                            <p:stCondLst>
                              <p:cond delay="3500"/>
                            </p:stCondLst>
                            <p:childTnLst>
                              <p:par>
                                <p:cTn id="33" presetID="5" presetClass="entr" presetSubtype="10" fill="hold" grpId="0" nodeType="afterEffect">
                                  <p:stCondLst>
                                    <p:cond delay="0"/>
                                  </p:stCondLst>
                                  <p:childTnLst>
                                    <p:set>
                                      <p:cBhvr>
                                        <p:cTn id="34" dur="1" fill="hold">
                                          <p:stCondLst>
                                            <p:cond delay="0"/>
                                          </p:stCondLst>
                                        </p:cTn>
                                        <p:tgtEl>
                                          <p:spTgt spid="9">
                                            <p:txEl>
                                              <p:pRg st="11" end="11"/>
                                            </p:txEl>
                                          </p:spTgt>
                                        </p:tgtEl>
                                        <p:attrNameLst>
                                          <p:attrName>style.visibility</p:attrName>
                                        </p:attrNameLst>
                                      </p:cBhvr>
                                      <p:to>
                                        <p:strVal val="visible"/>
                                      </p:to>
                                    </p:set>
                                    <p:animEffect transition="in" filter="checkerboard(across)">
                                      <p:cBhvr>
                                        <p:cTn id="35" dur="500"/>
                                        <p:tgtEl>
                                          <p:spTgt spid="9">
                                            <p:txEl>
                                              <p:pRg st="11" end="11"/>
                                            </p:txEl>
                                          </p:spTgt>
                                        </p:tgtEl>
                                      </p:cBhvr>
                                    </p:animEffect>
                                  </p:childTnLst>
                                </p:cTn>
                              </p:par>
                            </p:childTnLst>
                          </p:cTn>
                        </p:par>
                        <p:par>
                          <p:cTn id="36" fill="hold">
                            <p:stCondLst>
                              <p:cond delay="4000"/>
                            </p:stCondLst>
                            <p:childTnLst>
                              <p:par>
                                <p:cTn id="37" presetID="5" presetClass="entr" presetSubtype="10" fill="hold" grpId="0" nodeType="afterEffect">
                                  <p:stCondLst>
                                    <p:cond delay="0"/>
                                  </p:stCondLst>
                                  <p:childTnLst>
                                    <p:set>
                                      <p:cBhvr>
                                        <p:cTn id="38" dur="1" fill="hold">
                                          <p:stCondLst>
                                            <p:cond delay="0"/>
                                          </p:stCondLst>
                                        </p:cTn>
                                        <p:tgtEl>
                                          <p:spTgt spid="9">
                                            <p:txEl>
                                              <p:pRg st="12" end="12"/>
                                            </p:txEl>
                                          </p:spTgt>
                                        </p:tgtEl>
                                        <p:attrNameLst>
                                          <p:attrName>style.visibility</p:attrName>
                                        </p:attrNameLst>
                                      </p:cBhvr>
                                      <p:to>
                                        <p:strVal val="visible"/>
                                      </p:to>
                                    </p:set>
                                    <p:animEffect transition="in" filter="checkerboard(across)">
                                      <p:cBhvr>
                                        <p:cTn id="39" dur="500"/>
                                        <p:tgtEl>
                                          <p:spTgt spid="9">
                                            <p:txEl>
                                              <p:pRg st="12" end="12"/>
                                            </p:txEl>
                                          </p:spTgt>
                                        </p:tgtEl>
                                      </p:cBhvr>
                                    </p:animEffect>
                                  </p:childTnLst>
                                </p:cTn>
                              </p:par>
                            </p:childTnLst>
                          </p:cTn>
                        </p:par>
                        <p:par>
                          <p:cTn id="40" fill="hold">
                            <p:stCondLst>
                              <p:cond delay="4500"/>
                            </p:stCondLst>
                            <p:childTnLst>
                              <p:par>
                                <p:cTn id="41" presetID="5" presetClass="entr" presetSubtype="10" fill="hold" grpId="0" nodeType="afterEffect">
                                  <p:stCondLst>
                                    <p:cond delay="0"/>
                                  </p:stCondLst>
                                  <p:childTnLst>
                                    <p:set>
                                      <p:cBhvr>
                                        <p:cTn id="42" dur="1" fill="hold">
                                          <p:stCondLst>
                                            <p:cond delay="0"/>
                                          </p:stCondLst>
                                        </p:cTn>
                                        <p:tgtEl>
                                          <p:spTgt spid="9">
                                            <p:txEl>
                                              <p:pRg st="13" end="13"/>
                                            </p:txEl>
                                          </p:spTgt>
                                        </p:tgtEl>
                                        <p:attrNameLst>
                                          <p:attrName>style.visibility</p:attrName>
                                        </p:attrNameLst>
                                      </p:cBhvr>
                                      <p:to>
                                        <p:strVal val="visible"/>
                                      </p:to>
                                    </p:set>
                                    <p:animEffect transition="in" filter="checkerboard(across)">
                                      <p:cBhvr>
                                        <p:cTn id="43" dur="500"/>
                                        <p:tgtEl>
                                          <p:spTgt spid="9">
                                            <p:txEl>
                                              <p:pRg st="13" end="13"/>
                                            </p:txEl>
                                          </p:spTgt>
                                        </p:tgtEl>
                                      </p:cBhvr>
                                    </p:animEffect>
                                  </p:childTnLst>
                                </p:cTn>
                              </p:par>
                            </p:childTnLst>
                          </p:cTn>
                        </p:par>
                        <p:par>
                          <p:cTn id="44" fill="hold">
                            <p:stCondLst>
                              <p:cond delay="5000"/>
                            </p:stCondLst>
                            <p:childTnLst>
                              <p:par>
                                <p:cTn id="45" presetID="5" presetClass="entr" presetSubtype="10" fill="hold" grpId="0" nodeType="afterEffect">
                                  <p:stCondLst>
                                    <p:cond delay="0"/>
                                  </p:stCondLst>
                                  <p:childTnLst>
                                    <p:set>
                                      <p:cBhvr>
                                        <p:cTn id="46" dur="1" fill="hold">
                                          <p:stCondLst>
                                            <p:cond delay="0"/>
                                          </p:stCondLst>
                                        </p:cTn>
                                        <p:tgtEl>
                                          <p:spTgt spid="9">
                                            <p:txEl>
                                              <p:pRg st="15" end="15"/>
                                            </p:txEl>
                                          </p:spTgt>
                                        </p:tgtEl>
                                        <p:attrNameLst>
                                          <p:attrName>style.visibility</p:attrName>
                                        </p:attrNameLst>
                                      </p:cBhvr>
                                      <p:to>
                                        <p:strVal val="visible"/>
                                      </p:to>
                                    </p:set>
                                    <p:animEffect transition="in" filter="checkerboard(across)">
                                      <p:cBhvr>
                                        <p:cTn id="47" dur="500"/>
                                        <p:tgtEl>
                                          <p:spTgt spid="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p:cNvPicPr>
            <a:picLocks noChangeAspect="1" noChangeArrowheads="1"/>
          </p:cNvPicPr>
          <p:nvPr/>
        </p:nvPicPr>
        <p:blipFill>
          <a:blip r:embed="rId2"/>
          <a:srcRect/>
          <a:stretch>
            <a:fillRect/>
          </a:stretch>
        </p:blipFill>
        <p:spPr bwMode="auto">
          <a:xfrm>
            <a:off x="0" y="0"/>
            <a:ext cx="1752600" cy="6858000"/>
          </a:xfrm>
          <a:prstGeom prst="rect">
            <a:avLst/>
          </a:prstGeom>
          <a:noFill/>
          <a:ln w="9525">
            <a:noFill/>
            <a:miter lim="800000"/>
            <a:headEnd/>
            <a:tailEnd/>
          </a:ln>
          <a:effectLst/>
        </p:spPr>
      </p:pic>
      <p:sp>
        <p:nvSpPr>
          <p:cNvPr id="6" name="Espace réservé du numéro de diapositive 5"/>
          <p:cNvSpPr>
            <a:spLocks noGrp="1"/>
          </p:cNvSpPr>
          <p:nvPr>
            <p:ph type="sldNum" sz="quarter" idx="12"/>
          </p:nvPr>
        </p:nvSpPr>
        <p:spPr>
          <a:xfrm>
            <a:off x="8072462" y="6356350"/>
            <a:ext cx="614338" cy="365125"/>
          </a:xfrm>
          <a:prstGeom prst="parallelogram">
            <a:avLst/>
          </a:prstGeom>
          <a:solidFill>
            <a:schemeClr val="accent6"/>
          </a:solidFill>
        </p:spPr>
        <p:txBody>
          <a:bodyPr/>
          <a:lstStyle/>
          <a:p>
            <a:fld id="{4BB85406-D86B-4A1F-9D6A-CE2962366382}" type="slidenum">
              <a:rPr lang="fr-FR" smtClean="0">
                <a:solidFill>
                  <a:schemeClr val="bg1"/>
                </a:solidFill>
              </a:rPr>
              <a:pPr/>
              <a:t>14</a:t>
            </a:fld>
            <a:endParaRPr lang="fr-FR">
              <a:solidFill>
                <a:schemeClr val="bg1"/>
              </a:solidFill>
            </a:endParaRPr>
          </a:p>
        </p:txBody>
      </p:sp>
      <p:sp>
        <p:nvSpPr>
          <p:cNvPr id="7" name="Titre 1"/>
          <p:cNvSpPr>
            <a:spLocks noGrp="1"/>
          </p:cNvSpPr>
          <p:nvPr>
            <p:ph type="title"/>
          </p:nvPr>
        </p:nvSpPr>
        <p:spPr>
          <a:xfrm>
            <a:off x="1714480" y="0"/>
            <a:ext cx="7429520" cy="1196752"/>
          </a:xfrm>
          <a:prstGeom prst="foldedCorner">
            <a:avLst>
              <a:gd name="adj" fmla="val 50000"/>
            </a:avLst>
          </a:prstGeom>
          <a:solidFill>
            <a:srgbClr val="FFCF37"/>
          </a:solidFill>
        </p:spPr>
        <p:txBody>
          <a:bodyPr>
            <a:noAutofit/>
          </a:bodyPr>
          <a:lstStyle/>
          <a:p>
            <a:r>
              <a:rPr lang="fr-FR" sz="2400" dirty="0" smtClean="0"/>
              <a:t/>
            </a:r>
            <a:br>
              <a:rPr lang="fr-FR" sz="2400" dirty="0" smtClean="0"/>
            </a:br>
            <a:r>
              <a:rPr lang="fr-FR" sz="2400" dirty="0" smtClean="0"/>
              <a:t/>
            </a:r>
            <a:br>
              <a:rPr lang="fr-FR" sz="2400" dirty="0" smtClean="0"/>
            </a:br>
            <a:r>
              <a:rPr lang="fr-FR" sz="2400" dirty="0" smtClean="0"/>
              <a:t/>
            </a:r>
            <a:br>
              <a:rPr lang="fr-FR" sz="2400" dirty="0" smtClean="0"/>
            </a:br>
            <a:r>
              <a:rPr lang="fr-FR" sz="2400" dirty="0" smtClean="0"/>
              <a:t>L’Evangile une Bonne Nouvelle à accueillir et </a:t>
            </a:r>
            <a:br>
              <a:rPr lang="fr-FR" sz="2400" dirty="0" smtClean="0"/>
            </a:br>
            <a:r>
              <a:rPr lang="fr-FR" sz="2400" dirty="0" smtClean="0"/>
              <a:t>à annoncer par notre vie</a:t>
            </a:r>
            <a:br>
              <a:rPr lang="fr-FR" sz="2400" dirty="0" smtClean="0"/>
            </a:br>
            <a:endParaRPr lang="fr-FR" sz="2400" dirty="0"/>
          </a:p>
        </p:txBody>
      </p:sp>
      <p:pic>
        <p:nvPicPr>
          <p:cNvPr id="12" name="Picture 2" descr="Messages de la 3e B - 3e anné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flipH="1">
            <a:off x="500034" y="3000372"/>
            <a:ext cx="2858095" cy="3974073"/>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Pensées 12"/>
          <p:cNvSpPr/>
          <p:nvPr/>
        </p:nvSpPr>
        <p:spPr>
          <a:xfrm>
            <a:off x="3000364" y="1214422"/>
            <a:ext cx="3690308" cy="2952328"/>
          </a:xfrm>
          <a:prstGeom prst="cloudCallout">
            <a:avLst>
              <a:gd name="adj1" fmla="val -23519"/>
              <a:gd name="adj2" fmla="val 64869"/>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dirty="0"/>
          </a:p>
        </p:txBody>
      </p:sp>
      <p:sp>
        <p:nvSpPr>
          <p:cNvPr id="14" name="ZoneTexte 13"/>
          <p:cNvSpPr txBox="1"/>
          <p:nvPr/>
        </p:nvSpPr>
        <p:spPr>
          <a:xfrm>
            <a:off x="3876811" y="1496308"/>
            <a:ext cx="2520280" cy="2308324"/>
          </a:xfrm>
          <a:prstGeom prst="rect">
            <a:avLst/>
          </a:prstGeom>
          <a:noFill/>
        </p:spPr>
        <p:txBody>
          <a:bodyPr wrap="square" rtlCol="0">
            <a:spAutoFit/>
          </a:bodyPr>
          <a:lstStyle/>
          <a:p>
            <a:r>
              <a:rPr lang="fr-FR" dirty="0" smtClean="0"/>
              <a:t>Mais toi, tu n’es pas Sainte Blandine, Saint François d’Assise, un moine, Sainte Marie </a:t>
            </a:r>
            <a:r>
              <a:rPr lang="fr-FR" dirty="0" err="1" smtClean="0"/>
              <a:t>Guyard</a:t>
            </a:r>
            <a:r>
              <a:rPr lang="fr-FR" dirty="0" smtClean="0"/>
              <a:t>, Martin Luther King, Mère Teresa ou le Pape François !</a:t>
            </a:r>
          </a:p>
          <a:p>
            <a:endParaRPr lang="fr-FR" dirty="0"/>
          </a:p>
        </p:txBody>
      </p:sp>
      <p:sp>
        <p:nvSpPr>
          <p:cNvPr id="15" name="Pensées 14"/>
          <p:cNvSpPr/>
          <p:nvPr/>
        </p:nvSpPr>
        <p:spPr>
          <a:xfrm>
            <a:off x="5357818" y="3357562"/>
            <a:ext cx="3690308" cy="2952328"/>
          </a:xfrm>
          <a:prstGeom prst="cloudCallout">
            <a:avLst>
              <a:gd name="adj1" fmla="val -77130"/>
              <a:gd name="adj2" fmla="val 3206"/>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t>Alors comment peux-tu aujourd’hui vivre et témoigner de cette parole d’Evangile et l’annoncer par ta vie ?</a:t>
            </a:r>
          </a:p>
        </p:txBody>
      </p:sp>
      <p:sp>
        <p:nvSpPr>
          <p:cNvPr id="9" name="ZoneTexte 8"/>
          <p:cNvSpPr txBox="1"/>
          <p:nvPr/>
        </p:nvSpPr>
        <p:spPr>
          <a:xfrm>
            <a:off x="2571736" y="6211669"/>
            <a:ext cx="521497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dirty="0" smtClean="0"/>
              <a:t>Entoure la phrase d’Evangile qui te plait le plus, et que tu aimerais vivre.</a:t>
            </a:r>
            <a:endParaRPr lang="fr-FR"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15">
                                            <p:bg/>
                                          </p:spTgt>
                                        </p:tgtEl>
                                        <p:attrNameLst>
                                          <p:attrName>style.visibility</p:attrName>
                                        </p:attrNameLst>
                                      </p:cBhvr>
                                      <p:to>
                                        <p:strVal val="visible"/>
                                      </p:to>
                                    </p:set>
                                    <p:animEffect transition="in" filter="barn(outVertical)">
                                      <p:cBhvr>
                                        <p:cTn id="28" dur="500"/>
                                        <p:tgtEl>
                                          <p:spTgt spid="15">
                                            <p:bg/>
                                          </p:spTgt>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barn(outVertical)">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000"/>
                                        <p:tgtEl>
                                          <p:spTgt spid="9"/>
                                        </p:tgtEl>
                                      </p:cBhvr>
                                    </p:animEffect>
                                    <p:anim calcmode="lin" valueType="num">
                                      <p:cBhvr>
                                        <p:cTn id="37" dur="2000" fill="hold"/>
                                        <p:tgtEl>
                                          <p:spTgt spid="9"/>
                                        </p:tgtEl>
                                        <p:attrNameLst>
                                          <p:attrName>ppt_w</p:attrName>
                                        </p:attrNameLst>
                                      </p:cBhvr>
                                      <p:tavLst>
                                        <p:tav tm="0" fmla="#ppt_w*sin(2.5*pi*$)">
                                          <p:val>
                                            <p:fltVal val="0"/>
                                          </p:val>
                                        </p:tav>
                                        <p:tav tm="100000">
                                          <p:val>
                                            <p:fltVal val="1"/>
                                          </p:val>
                                        </p:tav>
                                      </p:tavLst>
                                    </p:anim>
                                    <p:anim calcmode="lin" valueType="num">
                                      <p:cBhvr>
                                        <p:cTn id="38"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p:bldP spid="15" grpId="0" uiExpand="1" build="p"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286776" y="5929330"/>
            <a:ext cx="419088" cy="365125"/>
          </a:xfrm>
          <a:solidFill>
            <a:schemeClr val="accent6"/>
          </a:solidFill>
        </p:spPr>
        <p:txBody>
          <a:bodyPr/>
          <a:lstStyle/>
          <a:p>
            <a:fld id="{4BB85406-D86B-4A1F-9D6A-CE2962366382}" type="slidenum">
              <a:rPr lang="fr-FR" smtClean="0">
                <a:solidFill>
                  <a:schemeClr val="bg1"/>
                </a:solidFill>
              </a:rPr>
              <a:pPr/>
              <a:t>15</a:t>
            </a:fld>
            <a:endParaRPr lang="fr-FR" dirty="0">
              <a:solidFill>
                <a:schemeClr val="bg1"/>
              </a:solidFill>
            </a:endParaRPr>
          </a:p>
        </p:txBody>
      </p:sp>
      <p:sp>
        <p:nvSpPr>
          <p:cNvPr id="7" name="ZoneTexte 6"/>
          <p:cNvSpPr txBox="1"/>
          <p:nvPr/>
        </p:nvSpPr>
        <p:spPr>
          <a:xfrm>
            <a:off x="683568" y="404664"/>
            <a:ext cx="3456384" cy="646331"/>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FR" dirty="0" smtClean="0"/>
              <a:t>Dans ton livret à la page 14,  complète l’encadré </a:t>
            </a:r>
            <a:endParaRPr lang="fr-FR" dirty="0"/>
          </a:p>
        </p:txBody>
      </p:sp>
      <p:sp>
        <p:nvSpPr>
          <p:cNvPr id="9" name="ZoneTexte 8"/>
          <p:cNvSpPr txBox="1"/>
          <p:nvPr/>
        </p:nvSpPr>
        <p:spPr>
          <a:xfrm>
            <a:off x="5429256" y="1000108"/>
            <a:ext cx="3096344" cy="923330"/>
          </a:xfrm>
          <a:prstGeom prst="rect">
            <a:avLst/>
          </a:prstGeom>
          <a:effectLst>
            <a:outerShdw blurRad="50800" dist="38100" algn="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fr-FR" dirty="0" smtClean="0"/>
              <a:t>Note comment concrètement aujourd’hui tu pourrais mettre cette page en pratique</a:t>
            </a:r>
            <a:endParaRPr lang="fr-FR" dirty="0"/>
          </a:p>
        </p:txBody>
      </p:sp>
      <p:pic>
        <p:nvPicPr>
          <p:cNvPr id="10" name="Image 9"/>
          <p:cNvPicPr>
            <a:picLocks noChangeAspect="1"/>
          </p:cNvPicPr>
          <p:nvPr/>
        </p:nvPicPr>
        <p:blipFill rotWithShape="1">
          <a:blip r:embed="rId2" cstate="print"/>
          <a:srcRect l="39472" t="15806" r="35262" b="34581"/>
          <a:stretch/>
        </p:blipFill>
        <p:spPr>
          <a:xfrm rot="21078898">
            <a:off x="609432" y="1545494"/>
            <a:ext cx="3786214" cy="4575006"/>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 10"/>
          <p:cNvPicPr>
            <a:picLocks noChangeAspect="1"/>
          </p:cNvPicPr>
          <p:nvPr/>
        </p:nvPicPr>
        <p:blipFill rotWithShape="1">
          <a:blip r:embed="rId3" cstate="print"/>
          <a:srcRect l="64925" t="14528" r="9942" b="49735"/>
          <a:stretch/>
        </p:blipFill>
        <p:spPr>
          <a:xfrm>
            <a:off x="5572132" y="2044887"/>
            <a:ext cx="3000396" cy="2625347"/>
          </a:xfrm>
          <a:prstGeom prst="ellipse">
            <a:avLst/>
          </a:prstGeom>
          <a:ln>
            <a:noFill/>
          </a:ln>
          <a:effectLst>
            <a:softEdge rad="112500"/>
          </a:effectLst>
        </p:spPr>
      </p:pic>
      <p:sp>
        <p:nvSpPr>
          <p:cNvPr id="13" name="ZoneTexte 12"/>
          <p:cNvSpPr txBox="1"/>
          <p:nvPr/>
        </p:nvSpPr>
        <p:spPr>
          <a:xfrm>
            <a:off x="6143636" y="4929198"/>
            <a:ext cx="1555496"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fr-FR" dirty="0" smtClean="0"/>
              <a:t>Tu peux coller</a:t>
            </a:r>
          </a:p>
          <a:p>
            <a:r>
              <a:rPr lang="fr-FR" dirty="0" smtClean="0"/>
              <a:t> ta photo dans ton livret</a:t>
            </a:r>
            <a:endParaRPr lang="fr-FR"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randombar(horizontal)">
                                      <p:cBhvr>
                                        <p:cTn id="7" dur="500"/>
                                        <p:tgtEl>
                                          <p:spTgt spid="7">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0" dur="500"/>
                                        <p:tgtEl>
                                          <p:spTgt spid="7">
                                            <p:txEl>
                                              <p:pRg st="0" end="0"/>
                                            </p:txEl>
                                          </p:spTgt>
                                        </p:tgtEl>
                                      </p:cBhvr>
                                    </p:animEffect>
                                  </p:childTnLst>
                                </p:cTn>
                              </p:par>
                            </p:childTnLst>
                          </p:cTn>
                        </p:par>
                        <p:par>
                          <p:cTn id="11" fill="hold">
                            <p:stCondLst>
                              <p:cond delay="500"/>
                            </p:stCondLst>
                            <p:childTnLst>
                              <p:par>
                                <p:cTn id="12" presetID="4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par>
                                <p:cTn id="17" presetID="3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9"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8286776" y="5929330"/>
            <a:ext cx="419088" cy="365125"/>
          </a:xfrm>
          <a:solidFill>
            <a:schemeClr val="accent6"/>
          </a:solidFill>
        </p:spPr>
        <p:txBody>
          <a:bodyPr/>
          <a:lstStyle/>
          <a:p>
            <a:fld id="{4BB85406-D86B-4A1F-9D6A-CE2962366382}" type="slidenum">
              <a:rPr lang="fr-FR" smtClean="0">
                <a:solidFill>
                  <a:schemeClr val="bg1"/>
                </a:solidFill>
              </a:rPr>
              <a:pPr/>
              <a:t>16</a:t>
            </a:fld>
            <a:endParaRPr lang="fr-FR" dirty="0">
              <a:solidFill>
                <a:schemeClr val="bg1"/>
              </a:solidFill>
            </a:endParaRPr>
          </a:p>
        </p:txBody>
      </p:sp>
      <p:sp>
        <p:nvSpPr>
          <p:cNvPr id="7" name="ZoneTexte 6"/>
          <p:cNvSpPr txBox="1"/>
          <p:nvPr/>
        </p:nvSpPr>
        <p:spPr>
          <a:xfrm>
            <a:off x="683568" y="404664"/>
            <a:ext cx="2888300" cy="646331"/>
          </a:xfrm>
          <a:prstGeom prst="rect">
            <a:avLst/>
          </a:prstGeom>
          <a:effectLst>
            <a:glow rad="101600">
              <a:schemeClr val="accent1">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FR" dirty="0" smtClean="0"/>
              <a:t>Dans ton livret à la page 15,</a:t>
            </a:r>
          </a:p>
          <a:p>
            <a:r>
              <a:rPr lang="fr-FR" dirty="0" smtClean="0"/>
              <a:t> lis le texte ci-dessous :</a:t>
            </a:r>
            <a:endParaRPr lang="fr-FR" dirty="0"/>
          </a:p>
        </p:txBody>
      </p:sp>
      <p:sp>
        <p:nvSpPr>
          <p:cNvPr id="8" name="ZoneTexte 7"/>
          <p:cNvSpPr txBox="1"/>
          <p:nvPr/>
        </p:nvSpPr>
        <p:spPr>
          <a:xfrm>
            <a:off x="683568" y="4095348"/>
            <a:ext cx="3210720"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FR" dirty="0" smtClean="0"/>
              <a:t>Il y a tellement de manières de se mettre à l’écoute du Seigneur et de Lui répondre.</a:t>
            </a:r>
          </a:p>
          <a:p>
            <a:r>
              <a:rPr lang="fr-FR" dirty="0" smtClean="0"/>
              <a:t>Regarde les photos de ton livret à la page 15.</a:t>
            </a:r>
            <a:endParaRPr lang="fr-FR" dirty="0"/>
          </a:p>
        </p:txBody>
      </p:sp>
      <p:sp>
        <p:nvSpPr>
          <p:cNvPr id="9" name="ZoneTexte 8"/>
          <p:cNvSpPr txBox="1"/>
          <p:nvPr/>
        </p:nvSpPr>
        <p:spPr>
          <a:xfrm>
            <a:off x="5077316" y="3172018"/>
            <a:ext cx="3096344" cy="923330"/>
          </a:xfrm>
          <a:prstGeom prst="rect">
            <a:avLst/>
          </a:prstGeom>
          <a:effectLst>
            <a:outerShdw blurRad="50800" dist="38100" algn="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fr-FR" dirty="0" smtClean="0"/>
              <a:t>Et toi… comment peux-tu te mettre à l’écoute du Seigneur et Lui répondre</a:t>
            </a:r>
            <a:endParaRPr lang="fr-FR" dirty="0"/>
          </a:p>
        </p:txBody>
      </p:sp>
      <p:pic>
        <p:nvPicPr>
          <p:cNvPr id="3" name="Image 2"/>
          <p:cNvPicPr>
            <a:picLocks noChangeAspect="1"/>
          </p:cNvPicPr>
          <p:nvPr/>
        </p:nvPicPr>
        <p:blipFill rotWithShape="1">
          <a:blip r:embed="rId2" cstate="print">
            <a:extLst>
              <a:ext uri="{28A0092B-C50C-407E-A947-70E740481C1C}">
                <a14:useLocalDpi xmlns:a14="http://schemas.microsoft.com/office/drawing/2010/main" xmlns="" val="0"/>
              </a:ext>
            </a:extLst>
          </a:blip>
          <a:srcRect l="57087" r="1963" b="67915"/>
          <a:stretch/>
        </p:blipFill>
        <p:spPr>
          <a:xfrm rot="20884220">
            <a:off x="706070" y="1624285"/>
            <a:ext cx="3448094" cy="1662551"/>
          </a:xfrm>
          <a:prstGeom prst="rect">
            <a:avLst/>
          </a:prstGeom>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xmlns="" val="0"/>
              </a:ext>
            </a:extLst>
          </a:blip>
          <a:srcRect l="50075" t="31337" r="4714" b="25154"/>
          <a:stretch/>
        </p:blipFill>
        <p:spPr>
          <a:xfrm>
            <a:off x="4940247" y="602731"/>
            <a:ext cx="3613248" cy="21398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Image 13"/>
          <p:cNvPicPr>
            <a:picLocks noChangeAspect="1"/>
          </p:cNvPicPr>
          <p:nvPr/>
        </p:nvPicPr>
        <p:blipFill rotWithShape="1">
          <a:blip r:embed="rId4" cstate="print">
            <a:extLst>
              <a:ext uri="{28A0092B-C50C-407E-A947-70E740481C1C}">
                <a14:useLocalDpi xmlns:a14="http://schemas.microsoft.com/office/drawing/2010/main" xmlns="" val="0"/>
              </a:ext>
            </a:extLst>
          </a:blip>
          <a:srcRect l="52091" t="75361" r="3810"/>
          <a:stretch/>
        </p:blipFill>
        <p:spPr>
          <a:xfrm>
            <a:off x="4950083" y="4503501"/>
            <a:ext cx="3380035" cy="116214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19456528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 calcmode="lin" valueType="num">
                                      <p:cBhvr>
                                        <p:cTn id="19"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7">
                                            <p:txEl>
                                              <p:pRg st="1" end="1"/>
                                            </p:txEl>
                                          </p:spTgt>
                                        </p:tgtEl>
                                      </p:cBhvr>
                                    </p:animEffect>
                                  </p:childTnLst>
                                </p:cTn>
                              </p:par>
                              <p:par>
                                <p:cTn id="23" presetID="45"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anim calcmode="lin" valueType="num">
                                      <p:cBhvr>
                                        <p:cTn id="26" dur="2000" fill="hold"/>
                                        <p:tgtEl>
                                          <p:spTgt spid="3"/>
                                        </p:tgtEl>
                                        <p:attrNameLst>
                                          <p:attrName>ppt_w</p:attrName>
                                        </p:attrNameLst>
                                      </p:cBhvr>
                                      <p:tavLst>
                                        <p:tav tm="0" fmla="#ppt_w*sin(2.5*pi*$)">
                                          <p:val>
                                            <p:fltVal val="0"/>
                                          </p:val>
                                        </p:tav>
                                        <p:tav tm="100000">
                                          <p:val>
                                            <p:fltVal val="1"/>
                                          </p:val>
                                        </p:tav>
                                      </p:tavLst>
                                    </p:anim>
                                    <p:anim calcmode="lin" valueType="num">
                                      <p:cBhvr>
                                        <p:cTn id="27"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par>
                                <p:cTn id="46" presetID="22" presetClass="entr" presetSubtype="4"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1000" fill="hold"/>
                                        <p:tgtEl>
                                          <p:spTgt spid="9"/>
                                        </p:tgtEl>
                                        <p:attrNameLst>
                                          <p:attrName>ppt_w</p:attrName>
                                        </p:attrNameLst>
                                      </p:cBhvr>
                                      <p:tavLst>
                                        <p:tav tm="0">
                                          <p:val>
                                            <p:fltVal val="0"/>
                                          </p:val>
                                        </p:tav>
                                        <p:tav tm="100000">
                                          <p:val>
                                            <p:strVal val="#ppt_w"/>
                                          </p:val>
                                        </p:tav>
                                      </p:tavLst>
                                    </p:anim>
                                    <p:anim calcmode="lin" valueType="num">
                                      <p:cBhvr>
                                        <p:cTn id="54" dur="1000" fill="hold"/>
                                        <p:tgtEl>
                                          <p:spTgt spid="9"/>
                                        </p:tgtEl>
                                        <p:attrNameLst>
                                          <p:attrName>ppt_h</p:attrName>
                                        </p:attrNameLst>
                                      </p:cBhvr>
                                      <p:tavLst>
                                        <p:tav tm="0">
                                          <p:val>
                                            <p:fltVal val="0"/>
                                          </p:val>
                                        </p:tav>
                                        <p:tav tm="100000">
                                          <p:val>
                                            <p:strVal val="#ppt_h"/>
                                          </p:val>
                                        </p:tav>
                                      </p:tavLst>
                                    </p:anim>
                                    <p:anim calcmode="lin" valueType="num">
                                      <p:cBhvr>
                                        <p:cTn id="55" dur="1000" fill="hold"/>
                                        <p:tgtEl>
                                          <p:spTgt spid="9"/>
                                        </p:tgtEl>
                                        <p:attrNameLst>
                                          <p:attrName>style.rotation</p:attrName>
                                        </p:attrNameLst>
                                      </p:cBhvr>
                                      <p:tavLst>
                                        <p:tav tm="0">
                                          <p:val>
                                            <p:fltVal val="90"/>
                                          </p:val>
                                        </p:tav>
                                        <p:tav tm="100000">
                                          <p:val>
                                            <p:fltVal val="0"/>
                                          </p:val>
                                        </p:tav>
                                      </p:tavLst>
                                    </p:anim>
                                    <p:animEffect transition="in" filter="fade">
                                      <p:cBhvr>
                                        <p:cTn id="56" dur="1000"/>
                                        <p:tgtEl>
                                          <p:spTgt spid="9"/>
                                        </p:tgtEl>
                                      </p:cBhvr>
                                    </p:animEffect>
                                  </p:childTnLst>
                                </p:cTn>
                              </p:par>
                              <p:par>
                                <p:cTn id="57" presetID="26"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80">
                                          <p:stCondLst>
                                            <p:cond delay="0"/>
                                          </p:stCondLst>
                                        </p:cTn>
                                        <p:tgtEl>
                                          <p:spTgt spid="14"/>
                                        </p:tgtEl>
                                      </p:cBhvr>
                                    </p:animEffect>
                                    <p:anim calcmode="lin" valueType="num">
                                      <p:cBhvr>
                                        <p:cTn id="6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5" dur="26">
                                          <p:stCondLst>
                                            <p:cond delay="650"/>
                                          </p:stCondLst>
                                        </p:cTn>
                                        <p:tgtEl>
                                          <p:spTgt spid="14"/>
                                        </p:tgtEl>
                                      </p:cBhvr>
                                      <p:to x="100000" y="60000"/>
                                    </p:animScale>
                                    <p:animScale>
                                      <p:cBhvr>
                                        <p:cTn id="66" dur="166" decel="50000">
                                          <p:stCondLst>
                                            <p:cond delay="676"/>
                                          </p:stCondLst>
                                        </p:cTn>
                                        <p:tgtEl>
                                          <p:spTgt spid="14"/>
                                        </p:tgtEl>
                                      </p:cBhvr>
                                      <p:to x="100000" y="100000"/>
                                    </p:animScale>
                                    <p:animScale>
                                      <p:cBhvr>
                                        <p:cTn id="67" dur="26">
                                          <p:stCondLst>
                                            <p:cond delay="1312"/>
                                          </p:stCondLst>
                                        </p:cTn>
                                        <p:tgtEl>
                                          <p:spTgt spid="14"/>
                                        </p:tgtEl>
                                      </p:cBhvr>
                                      <p:to x="100000" y="80000"/>
                                    </p:animScale>
                                    <p:animScale>
                                      <p:cBhvr>
                                        <p:cTn id="68" dur="166" decel="50000">
                                          <p:stCondLst>
                                            <p:cond delay="1338"/>
                                          </p:stCondLst>
                                        </p:cTn>
                                        <p:tgtEl>
                                          <p:spTgt spid="14"/>
                                        </p:tgtEl>
                                      </p:cBhvr>
                                      <p:to x="100000" y="100000"/>
                                    </p:animScale>
                                    <p:animScale>
                                      <p:cBhvr>
                                        <p:cTn id="69" dur="26">
                                          <p:stCondLst>
                                            <p:cond delay="1642"/>
                                          </p:stCondLst>
                                        </p:cTn>
                                        <p:tgtEl>
                                          <p:spTgt spid="14"/>
                                        </p:tgtEl>
                                      </p:cBhvr>
                                      <p:to x="100000" y="90000"/>
                                    </p:animScale>
                                    <p:animScale>
                                      <p:cBhvr>
                                        <p:cTn id="70" dur="166" decel="50000">
                                          <p:stCondLst>
                                            <p:cond delay="1668"/>
                                          </p:stCondLst>
                                        </p:cTn>
                                        <p:tgtEl>
                                          <p:spTgt spid="14"/>
                                        </p:tgtEl>
                                      </p:cBhvr>
                                      <p:to x="100000" y="100000"/>
                                    </p:animScale>
                                    <p:animScale>
                                      <p:cBhvr>
                                        <p:cTn id="71" dur="26">
                                          <p:stCondLst>
                                            <p:cond delay="1808"/>
                                          </p:stCondLst>
                                        </p:cTn>
                                        <p:tgtEl>
                                          <p:spTgt spid="14"/>
                                        </p:tgtEl>
                                      </p:cBhvr>
                                      <p:to x="100000" y="95000"/>
                                    </p:animScale>
                                    <p:animScale>
                                      <p:cBhvr>
                                        <p:cTn id="72"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857364"/>
          </a:xfrm>
          <a:solidFill>
            <a:srgbClr val="92D050"/>
          </a:solidFill>
        </p:spPr>
        <p:txBody>
          <a:bodyPr>
            <a:normAutofit/>
          </a:bodyPr>
          <a:lstStyle/>
          <a:p>
            <a:pPr marL="742950" indent="-742950"/>
            <a:r>
              <a:rPr lang="fr-FR" sz="2800" dirty="0" smtClean="0">
                <a:solidFill>
                  <a:schemeClr val="bg1"/>
                </a:solidFill>
              </a:rPr>
              <a:t> Crée ton </a:t>
            </a:r>
            <a:r>
              <a:rPr lang="fr-FR" sz="2800" dirty="0" smtClean="0">
                <a:solidFill>
                  <a:schemeClr val="bg1"/>
                </a:solidFill>
              </a:rPr>
              <a:t>coin, peut-être avec une couronne de l’Avent pour te préparer à la venue de  Jésus petit enfant…</a:t>
            </a:r>
            <a:r>
              <a:rPr lang="fr-FR" sz="3600" dirty="0" smtClean="0">
                <a:solidFill>
                  <a:schemeClr val="bg1"/>
                </a:solidFill>
              </a:rPr>
              <a:t/>
            </a:r>
            <a:br>
              <a:rPr lang="fr-FR" sz="3600" dirty="0" smtClean="0">
                <a:solidFill>
                  <a:schemeClr val="bg1"/>
                </a:solidFill>
              </a:rPr>
            </a:br>
            <a:endParaRPr lang="fr-FR" dirty="0"/>
          </a:p>
        </p:txBody>
      </p:sp>
      <p:sp>
        <p:nvSpPr>
          <p:cNvPr id="5" name="Espace réservé du numéro de diapositive 4"/>
          <p:cNvSpPr>
            <a:spLocks noGrp="1"/>
          </p:cNvSpPr>
          <p:nvPr>
            <p:ph type="sldNum" sz="quarter" idx="12"/>
          </p:nvPr>
        </p:nvSpPr>
        <p:spPr/>
        <p:txBody>
          <a:bodyPr/>
          <a:lstStyle/>
          <a:p>
            <a:fld id="{4BB85406-D86B-4A1F-9D6A-CE2962366382}" type="slidenum">
              <a:rPr lang="fr-FR" smtClean="0"/>
              <a:pPr/>
              <a:t>17</a:t>
            </a:fld>
            <a:endParaRPr lang="fr-FR"/>
          </a:p>
        </p:txBody>
      </p:sp>
      <p:pic>
        <p:nvPicPr>
          <p:cNvPr id="39940" name="Picture 4" descr="Prière universelle - 15e dimanche du temps ordinaire, B ..."/>
          <p:cNvPicPr>
            <a:picLocks noChangeAspect="1" noChangeArrowheads="1"/>
          </p:cNvPicPr>
          <p:nvPr/>
        </p:nvPicPr>
        <p:blipFill>
          <a:blip r:embed="rId2"/>
          <a:srcRect/>
          <a:stretch>
            <a:fillRect/>
          </a:stretch>
        </p:blipFill>
        <p:spPr bwMode="auto">
          <a:xfrm>
            <a:off x="500034" y="3643314"/>
            <a:ext cx="3357586" cy="3061628"/>
          </a:xfrm>
          <a:prstGeom prst="rect">
            <a:avLst/>
          </a:prstGeom>
          <a:noFill/>
        </p:spPr>
      </p:pic>
      <p:pic>
        <p:nvPicPr>
          <p:cNvPr id="6155" name="Picture 11"/>
          <p:cNvPicPr>
            <a:picLocks noChangeAspect="1" noChangeArrowheads="1"/>
          </p:cNvPicPr>
          <p:nvPr/>
        </p:nvPicPr>
        <p:blipFill>
          <a:blip r:embed="rId3"/>
          <a:srcRect/>
          <a:stretch>
            <a:fillRect/>
          </a:stretch>
        </p:blipFill>
        <p:spPr bwMode="auto">
          <a:xfrm>
            <a:off x="3214678" y="1000108"/>
            <a:ext cx="3000396" cy="851725"/>
          </a:xfrm>
          <a:prstGeom prst="rect">
            <a:avLst/>
          </a:prstGeom>
          <a:noFill/>
          <a:ln w="9525">
            <a:noFill/>
            <a:miter lim="800000"/>
            <a:headEnd/>
            <a:tailEnd/>
          </a:ln>
          <a:effectLst/>
        </p:spPr>
      </p:pic>
      <p:sp>
        <p:nvSpPr>
          <p:cNvPr id="8" name="ZoneTexte 7"/>
          <p:cNvSpPr txBox="1"/>
          <p:nvPr/>
        </p:nvSpPr>
        <p:spPr>
          <a:xfrm>
            <a:off x="0" y="1857364"/>
            <a:ext cx="9144000" cy="646331"/>
          </a:xfrm>
          <a:prstGeom prst="rect">
            <a:avLst/>
          </a:prstGeom>
          <a:solidFill>
            <a:srgbClr val="92D050"/>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FR" dirty="0" smtClean="0">
                <a:solidFill>
                  <a:schemeClr val="bg1"/>
                </a:solidFill>
              </a:rPr>
              <a:t>Aide-nous Jésus, à accueillir toutes ces paroles que Tu nous donnes de comprendre, les méditer dans notre cœur, et les mettre en pratique dans notre vie. </a:t>
            </a:r>
          </a:p>
        </p:txBody>
      </p:sp>
      <p:sp>
        <p:nvSpPr>
          <p:cNvPr id="13" name="Carré corné 12"/>
          <p:cNvSpPr/>
          <p:nvPr/>
        </p:nvSpPr>
        <p:spPr>
          <a:xfrm>
            <a:off x="4714876" y="2786058"/>
            <a:ext cx="4000528" cy="3857652"/>
          </a:xfrm>
          <a:prstGeom prst="foldedCorner">
            <a:avLst/>
          </a:prstGeom>
          <a:solidFill>
            <a:schemeClr val="accent1">
              <a:lumMod val="60000"/>
              <a:lumOff val="40000"/>
            </a:schemeClr>
          </a:solid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smtClean="0"/>
          </a:p>
          <a:p>
            <a:pPr algn="ctr"/>
            <a:endParaRPr lang="fr-FR" dirty="0" smtClean="0"/>
          </a:p>
          <a:p>
            <a:pPr algn="ctr"/>
            <a:r>
              <a:rPr lang="fr-FR" dirty="0" smtClean="0">
                <a:solidFill>
                  <a:schemeClr val="tx1"/>
                </a:solidFill>
              </a:rPr>
              <a:t>Seigneur Jésus, Je suis heureux de pouvoir t’accueillir à Noël . </a:t>
            </a:r>
          </a:p>
          <a:p>
            <a:pPr algn="ctr"/>
            <a:r>
              <a:rPr lang="fr-FR" dirty="0" smtClean="0">
                <a:solidFill>
                  <a:schemeClr val="tx1"/>
                </a:solidFill>
              </a:rPr>
              <a:t>Ta naissance est une Bonne Nouvelle pour tous les hommes ! </a:t>
            </a:r>
          </a:p>
          <a:p>
            <a:pPr algn="ctr"/>
            <a:r>
              <a:rPr lang="fr-FR" dirty="0" smtClean="0">
                <a:solidFill>
                  <a:schemeClr val="tx1"/>
                </a:solidFill>
              </a:rPr>
              <a:t>Aide-moi à ouvrir mes yeux pour voir chaque jour, tous les petits signes </a:t>
            </a:r>
          </a:p>
          <a:p>
            <a:pPr algn="ctr"/>
            <a:r>
              <a:rPr lang="fr-FR" dirty="0" smtClean="0">
                <a:solidFill>
                  <a:schemeClr val="tx1"/>
                </a:solidFill>
              </a:rPr>
              <a:t>de ton amour.</a:t>
            </a:r>
          </a:p>
          <a:p>
            <a:pPr algn="ctr"/>
            <a:r>
              <a:rPr lang="fr-FR" dirty="0" smtClean="0">
                <a:solidFill>
                  <a:schemeClr val="tx1"/>
                </a:solidFill>
              </a:rPr>
              <a:t>Aide-moi à ouvrir mes oreilles</a:t>
            </a:r>
          </a:p>
          <a:p>
            <a:pPr algn="ctr"/>
            <a:r>
              <a:rPr lang="fr-FR" dirty="0" smtClean="0">
                <a:solidFill>
                  <a:schemeClr val="tx1"/>
                </a:solidFill>
              </a:rPr>
              <a:t> pour t’écouter. </a:t>
            </a:r>
          </a:p>
          <a:p>
            <a:pPr algn="ctr"/>
            <a:r>
              <a:rPr lang="fr-FR" dirty="0" smtClean="0">
                <a:solidFill>
                  <a:schemeClr val="tx1"/>
                </a:solidFill>
              </a:rPr>
              <a:t> Aide-moi à ouvrir mon cœur pour recevoir ton amour et le partager!</a:t>
            </a:r>
          </a:p>
          <a:p>
            <a:pPr algn="ctr"/>
            <a:endParaRPr lang="fr-FR" dirty="0">
              <a:solidFill>
                <a:schemeClr val="tx1"/>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p:cNvSpPr>
            <a:spLocks noGrp="1"/>
          </p:cNvSpPr>
          <p:nvPr>
            <p:ph type="title"/>
          </p:nvPr>
        </p:nvSpPr>
        <p:spPr>
          <a:xfrm rot="445115">
            <a:off x="0" y="365125"/>
            <a:ext cx="7143768" cy="1069848"/>
          </a:xfrm>
        </p:spPr>
        <p:style>
          <a:lnRef idx="3">
            <a:schemeClr val="lt1"/>
          </a:lnRef>
          <a:fillRef idx="1">
            <a:schemeClr val="accent3"/>
          </a:fillRef>
          <a:effectRef idx="1">
            <a:schemeClr val="accent3"/>
          </a:effectRef>
          <a:fontRef idx="minor">
            <a:schemeClr val="lt1"/>
          </a:fontRef>
        </p:style>
        <p:txBody>
          <a:bodyPr>
            <a:normAutofit/>
          </a:bodyPr>
          <a:lstStyle/>
          <a:p>
            <a:r>
              <a:rPr lang="fr-FR" dirty="0" smtClean="0"/>
              <a:t>Fin de l’étape 2 !</a:t>
            </a:r>
            <a:endParaRPr lang="fr-FR" dirty="0"/>
          </a:p>
        </p:txBody>
      </p:sp>
      <p:pic>
        <p:nvPicPr>
          <p:cNvPr id="4" name="Picture 2" descr="Say Hello - Viterbi Voices"/>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85720" y="2143116"/>
            <a:ext cx="3571899" cy="4271968"/>
          </a:xfrm>
          <a:prstGeom prst="rect">
            <a:avLst/>
          </a:prstGeom>
          <a:noFill/>
        </p:spPr>
      </p:pic>
      <p:sp>
        <p:nvSpPr>
          <p:cNvPr id="5" name="Rectangle 4"/>
          <p:cNvSpPr/>
          <p:nvPr/>
        </p:nvSpPr>
        <p:spPr>
          <a:xfrm rot="1324456">
            <a:off x="4298582" y="2335023"/>
            <a:ext cx="4290935" cy="1446550"/>
          </a:xfrm>
          <a:prstGeom prst="rect">
            <a:avLst/>
          </a:prstGeom>
          <a:noFill/>
        </p:spPr>
        <p:txBody>
          <a:bodyPr wrap="none" lIns="91440" tIns="45720" rIns="91440" bIns="45720">
            <a:prstTxWarp prst="textArchDown">
              <a:avLst/>
            </a:prstTxWarp>
            <a:spAutoFit/>
          </a:bodyPr>
          <a:lstStyle/>
          <a:p>
            <a:pPr algn="ctr"/>
            <a:r>
              <a:rPr lang="fr-FR" sz="8800" b="1" dirty="0" smtClean="0">
                <a:ln w="38100">
                  <a:solidFill>
                    <a:schemeClr val="tx2"/>
                  </a:solidFill>
                  <a:prstDash val="solid"/>
                </a:ln>
                <a:solidFill>
                  <a:srgbClr val="99FF33"/>
                </a:solidFill>
                <a:effectLst>
                  <a:outerShdw dist="38100" dir="2700000" algn="tl" rotWithShape="0">
                    <a:schemeClr val="accent2"/>
                  </a:outerShdw>
                </a:effectLst>
              </a:rPr>
              <a:t>A bientôt !</a:t>
            </a:r>
            <a:endParaRPr lang="fr-FR" sz="8800" b="1" cap="none" spc="0" dirty="0">
              <a:ln w="38100">
                <a:solidFill>
                  <a:schemeClr val="tx2"/>
                </a:solidFill>
                <a:prstDash val="solid"/>
              </a:ln>
              <a:solidFill>
                <a:srgbClr val="99FF33"/>
              </a:solidFill>
              <a:effectLst>
                <a:outerShdw dist="38100" dir="2700000" algn="tl" rotWithShape="0">
                  <a:schemeClr val="accent2"/>
                </a:outerShdw>
              </a:effectLst>
            </a:endParaRPr>
          </a:p>
        </p:txBody>
      </p:sp>
    </p:spTree>
    <p:extLst>
      <p:ext uri="{BB962C8B-B14F-4D97-AF65-F5344CB8AC3E}">
        <p14:creationId xmlns:p14="http://schemas.microsoft.com/office/powerpoint/2010/main" xmlns="" val="3927236128"/>
      </p:ext>
    </p:extLst>
  </p:cSld>
  <p:clrMapOvr>
    <a:masterClrMapping/>
  </p:clrMapOvr>
  <mc:AlternateContent xmlns:mc="http://schemas.openxmlformats.org/markup-compatibility/2006">
    <mc:Choice xmlns:p14="http://schemas.microsoft.com/office/powerpoint/2010/main" xmlns=""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4"/>
                                        </p:tgtEl>
                                        <p:attrNameLst>
                                          <p:attrName>r</p:attrName>
                                        </p:attrNameLst>
                                      </p:cBhvr>
                                    </p:animRot>
                                    <p:animRot by="-240000">
                                      <p:cBhvr>
                                        <p:cTn id="27" dur="200" fill="hold">
                                          <p:stCondLst>
                                            <p:cond delay="200"/>
                                          </p:stCondLst>
                                        </p:cTn>
                                        <p:tgtEl>
                                          <p:spTgt spid="4"/>
                                        </p:tgtEl>
                                        <p:attrNameLst>
                                          <p:attrName>r</p:attrName>
                                        </p:attrNameLst>
                                      </p:cBhvr>
                                    </p:animRot>
                                    <p:animRot by="240000">
                                      <p:cBhvr>
                                        <p:cTn id="28" dur="200" fill="hold">
                                          <p:stCondLst>
                                            <p:cond delay="400"/>
                                          </p:stCondLst>
                                        </p:cTn>
                                        <p:tgtEl>
                                          <p:spTgt spid="4"/>
                                        </p:tgtEl>
                                        <p:attrNameLst>
                                          <p:attrName>r</p:attrName>
                                        </p:attrNameLst>
                                      </p:cBhvr>
                                    </p:animRot>
                                    <p:animRot by="-240000">
                                      <p:cBhvr>
                                        <p:cTn id="29" dur="200" fill="hold">
                                          <p:stCondLst>
                                            <p:cond delay="600"/>
                                          </p:stCondLst>
                                        </p:cTn>
                                        <p:tgtEl>
                                          <p:spTgt spid="4"/>
                                        </p:tgtEl>
                                        <p:attrNameLst>
                                          <p:attrName>r</p:attrName>
                                        </p:attrNameLst>
                                      </p:cBhvr>
                                    </p:animRot>
                                    <p:animRot by="120000">
                                      <p:cBhvr>
                                        <p:cTn id="3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8596" y="2285968"/>
            <a:ext cx="8229600" cy="4572032"/>
          </a:xfrm>
        </p:spPr>
        <p:txBody>
          <a:bodyPr>
            <a:normAutofit fontScale="92500" lnSpcReduction="10000"/>
          </a:bodyPr>
          <a:lstStyle/>
          <a:p>
            <a:pPr>
              <a:buNone/>
            </a:pPr>
            <a:endParaRPr lang="fr-FR" sz="2000" dirty="0" smtClean="0"/>
          </a:p>
          <a:p>
            <a:r>
              <a:rPr lang="fr-FR" sz="2000" dirty="0" smtClean="0"/>
              <a:t>Noé écoute Dieu en construisant son arche. Il y a un pacte d’alliance entre Noé et Dieu. L’arc en ciel en est le signe.</a:t>
            </a:r>
          </a:p>
          <a:p>
            <a:pPr>
              <a:buNone/>
            </a:pPr>
            <a:endParaRPr lang="fr-FR" sz="2000" dirty="0" smtClean="0"/>
          </a:p>
          <a:p>
            <a:r>
              <a:rPr lang="fr-FR" sz="2000" dirty="0" smtClean="0"/>
              <a:t>Abraham fait confiance en Dieu qui l’invite à quitter son pays.</a:t>
            </a:r>
          </a:p>
          <a:p>
            <a:endParaRPr lang="fr-FR" sz="2000" dirty="0" smtClean="0"/>
          </a:p>
          <a:p>
            <a:r>
              <a:rPr lang="fr-FR" sz="2000" dirty="0" smtClean="0"/>
              <a:t>David le petit berger  est choisi par Dieu pour être roi. Sa force c’est sa foi en Dieu.</a:t>
            </a:r>
          </a:p>
          <a:p>
            <a:endParaRPr lang="fr-FR" sz="2000" dirty="0" smtClean="0"/>
          </a:p>
          <a:p>
            <a:r>
              <a:rPr lang="fr-FR" sz="2000" dirty="0" smtClean="0"/>
              <a:t>Le prophète Elie, parle au nom de Dieu; Dieu se fait connaître à lui dans le silence.</a:t>
            </a:r>
          </a:p>
          <a:p>
            <a:endParaRPr lang="fr-FR" sz="2000" dirty="0" smtClean="0"/>
          </a:p>
          <a:p>
            <a:r>
              <a:rPr lang="fr-FR" sz="2000" dirty="0" smtClean="0"/>
              <a:t>Jonas est têtu, il tient tête à Dieu mais en obéissant, il comprend  à quel point Dieu aime chaque habitant de Ninive. </a:t>
            </a:r>
          </a:p>
          <a:p>
            <a:endParaRPr lang="fr-FR" dirty="0"/>
          </a:p>
        </p:txBody>
      </p:sp>
      <p:sp>
        <p:nvSpPr>
          <p:cNvPr id="4" name="Espace réservé du numéro de diapositive 3"/>
          <p:cNvSpPr>
            <a:spLocks noGrp="1"/>
          </p:cNvSpPr>
          <p:nvPr>
            <p:ph type="sldNum" sz="quarter" idx="12"/>
          </p:nvPr>
        </p:nvSpPr>
        <p:spPr/>
        <p:txBody>
          <a:bodyPr/>
          <a:lstStyle/>
          <a:p>
            <a:fld id="{4BB85406-D86B-4A1F-9D6A-CE2962366382}" type="slidenum">
              <a:rPr lang="fr-FR" smtClean="0"/>
              <a:pPr/>
              <a:t>2</a:t>
            </a:fld>
            <a:endParaRPr lang="fr-FR"/>
          </a:p>
        </p:txBody>
      </p:sp>
      <p:sp>
        <p:nvSpPr>
          <p:cNvPr id="5" name="Titre 1"/>
          <p:cNvSpPr txBox="1">
            <a:spLocks/>
          </p:cNvSpPr>
          <p:nvPr/>
        </p:nvSpPr>
        <p:spPr>
          <a:xfrm>
            <a:off x="0" y="0"/>
            <a:ext cx="9144000" cy="1714488"/>
          </a:xfrm>
          <a:prstGeom prst="rect">
            <a:avLst/>
          </a:prstGeom>
          <a:gradFill flip="none" rotWithShape="1">
            <a:gsLst>
              <a:gs pos="0">
                <a:srgbClr val="CCFF66">
                  <a:shade val="30000"/>
                  <a:satMod val="115000"/>
                </a:srgbClr>
              </a:gs>
              <a:gs pos="50000">
                <a:srgbClr val="CCFF66">
                  <a:shade val="67500"/>
                  <a:satMod val="115000"/>
                </a:srgbClr>
              </a:gs>
              <a:gs pos="100000">
                <a:srgbClr val="CCFF66">
                  <a:shade val="100000"/>
                  <a:satMod val="115000"/>
                </a:srgbClr>
              </a:gs>
            </a:gsLst>
            <a:lin ang="5400000" scaled="1"/>
            <a:tileRect/>
          </a:gradFill>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accent2">
                    <a:lumMod val="75000"/>
                  </a:schemeClr>
                </a:solidFill>
                <a:effectLst/>
                <a:uLnTx/>
                <a:uFillTx/>
                <a:latin typeface="+mj-lt"/>
                <a:ea typeface="+mj-ea"/>
                <a:cs typeface="+mj-cs"/>
              </a:rPr>
              <a:t>      </a:t>
            </a:r>
          </a:p>
        </p:txBody>
      </p:sp>
      <p:pic>
        <p:nvPicPr>
          <p:cNvPr id="6" name="Espace réservé du contenu 5" descr="Arche.jpg"/>
          <p:cNvPicPr>
            <a:picLocks noChangeAspect="1"/>
          </p:cNvPicPr>
          <p:nvPr/>
        </p:nvPicPr>
        <p:blipFill>
          <a:blip r:embed="rId2" cstate="print"/>
          <a:stretch>
            <a:fillRect/>
          </a:stretch>
        </p:blipFill>
        <p:spPr>
          <a:xfrm>
            <a:off x="142844" y="357166"/>
            <a:ext cx="1524011" cy="114300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Espace réservé du contenu 3" descr="018-yo-david-goliath.jpg"/>
          <p:cNvPicPr>
            <a:picLocks noChangeAspect="1"/>
          </p:cNvPicPr>
          <p:nvPr/>
        </p:nvPicPr>
        <p:blipFill>
          <a:blip r:embed="rId3" cstate="print"/>
          <a:stretch>
            <a:fillRect/>
          </a:stretch>
        </p:blipFill>
        <p:spPr>
          <a:xfrm>
            <a:off x="3571868" y="334877"/>
            <a:ext cx="1571636" cy="109385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 name="Picture 2"/>
          <p:cNvPicPr>
            <a:picLocks noChangeAspect="1" noChangeArrowheads="1"/>
          </p:cNvPicPr>
          <p:nvPr/>
        </p:nvPicPr>
        <p:blipFill>
          <a:blip r:embed="rId4" cstate="print"/>
          <a:srcRect/>
          <a:stretch>
            <a:fillRect/>
          </a:stretch>
        </p:blipFill>
        <p:spPr bwMode="auto">
          <a:xfrm>
            <a:off x="5357818" y="330702"/>
            <a:ext cx="1857638" cy="116947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9" name="Espace réservé du contenu 18" descr="011-jonah-disobeys.jpg"/>
          <p:cNvPicPr>
            <a:picLocks noChangeAspect="1"/>
          </p:cNvPicPr>
          <p:nvPr/>
        </p:nvPicPr>
        <p:blipFill>
          <a:blip r:embed="rId5"/>
          <a:stretch>
            <a:fillRect/>
          </a:stretch>
        </p:blipFill>
        <p:spPr>
          <a:xfrm>
            <a:off x="7358082" y="339306"/>
            <a:ext cx="1643074" cy="123230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0" name="Espace réservé du contenu 4" descr="007-yo-abram-promise.jpg"/>
          <p:cNvPicPr>
            <a:picLocks noChangeAspect="1"/>
          </p:cNvPicPr>
          <p:nvPr/>
        </p:nvPicPr>
        <p:blipFill>
          <a:blip r:embed="rId6" cstate="print"/>
          <a:stretch>
            <a:fillRect/>
          </a:stretch>
        </p:blipFill>
        <p:spPr>
          <a:xfrm>
            <a:off x="1785918" y="357166"/>
            <a:ext cx="1500198" cy="112514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1" name="Carré corné 10"/>
          <p:cNvSpPr/>
          <p:nvPr/>
        </p:nvSpPr>
        <p:spPr>
          <a:xfrm>
            <a:off x="0" y="1714488"/>
            <a:ext cx="9144000" cy="771346"/>
          </a:xfrm>
          <a:prstGeom prst="foldedCorner">
            <a:avLst>
              <a:gd name="adj" fmla="val 50000"/>
            </a:avLst>
          </a:prstGeom>
          <a:solidFill>
            <a:srgbClr val="FFC000"/>
          </a:solidFill>
        </p:spPr>
        <p:txBody>
          <a:bodyPr wrap="square">
            <a:spAutoFit/>
          </a:bodyPr>
          <a:lstStyle/>
          <a:p>
            <a:pPr algn="ctr">
              <a:buNone/>
            </a:pPr>
            <a:r>
              <a:rPr lang="fr-FR" b="1" dirty="0" smtClean="0"/>
              <a:t>Nous avons vu les aventures de Dieu avec le hommes.</a:t>
            </a:r>
          </a:p>
          <a:p>
            <a:pPr algn="ctr">
              <a:buNone/>
            </a:pPr>
            <a:r>
              <a:rPr lang="fr-FR" b="1" dirty="0" smtClean="0"/>
              <a:t> Depuis toujours, Dieu parle à son peuple et l’accompagne dans ce qu’il vit. </a:t>
            </a:r>
          </a:p>
        </p:txBody>
      </p:sp>
      <p:pic>
        <p:nvPicPr>
          <p:cNvPr id="12" name="Picture 2"/>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flipH="1">
            <a:off x="142844" y="1571612"/>
            <a:ext cx="928694" cy="1032613"/>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2"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1" end="1"/>
                                            </p:txEl>
                                          </p:spTgt>
                                        </p:tgtEl>
                                        <p:attrNameLst>
                                          <p:attrName>fill.type</p:attrName>
                                        </p:attrNameLst>
                                      </p:cBhvr>
                                      <p:to>
                                        <p:strVal val="solid"/>
                                      </p:to>
                                    </p:set>
                                  </p:childTnLst>
                                </p:cTn>
                              </p:par>
                              <p:par>
                                <p:cTn id="15" presetID="49" presetClass="entr" presetSubtype="0" decel="10000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25"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27" dur="80"/>
                                        <p:tgtEl>
                                          <p:spTgt spid="3">
                                            <p:txEl>
                                              <p:pRg st="3" end="3"/>
                                            </p:txEl>
                                          </p:spTgt>
                                        </p:tgtEl>
                                        <p:attrNameLst>
                                          <p:attrName>fill.type</p:attrName>
                                        </p:attrNameLst>
                                      </p:cBhvr>
                                      <p:to>
                                        <p:strVal val="solid"/>
                                      </p:to>
                                    </p:set>
                                  </p:childTnLst>
                                </p:cTn>
                              </p:par>
                              <p:par>
                                <p:cTn id="28" presetID="49" presetClass="entr" presetSubtype="0" decel="10000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 calcmode="lin" valueType="num">
                                      <p:cBhvr>
                                        <p:cTn id="32" dur="500" fill="hold"/>
                                        <p:tgtEl>
                                          <p:spTgt spid="10"/>
                                        </p:tgtEl>
                                        <p:attrNameLst>
                                          <p:attrName>style.rotation</p:attrName>
                                        </p:attrNameLst>
                                      </p:cBhvr>
                                      <p:tavLst>
                                        <p:tav tm="0">
                                          <p:val>
                                            <p:fltVal val="360"/>
                                          </p:val>
                                        </p:tav>
                                        <p:tav tm="100000">
                                          <p:val>
                                            <p:fltVal val="0"/>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nodeType="clickEffect">
                                  <p:stCondLst>
                                    <p:cond delay="0"/>
                                  </p:stCondLst>
                                  <p:iterate type="lt">
                                    <p:tmPct val="50000"/>
                                  </p:iterate>
                                  <p:childTnLst>
                                    <p:set>
                                      <p:cBhvr>
                                        <p:cTn id="37"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38"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40" dur="80"/>
                                        <p:tgtEl>
                                          <p:spTgt spid="3">
                                            <p:txEl>
                                              <p:pRg st="5" end="5"/>
                                            </p:txEl>
                                          </p:spTgt>
                                        </p:tgtEl>
                                        <p:attrNameLst>
                                          <p:attrName>fill.type</p:attrName>
                                        </p:attrNameLst>
                                      </p:cBhvr>
                                      <p:to>
                                        <p:strVal val="solid"/>
                                      </p:to>
                                    </p:set>
                                  </p:childTnLst>
                                </p:cTn>
                              </p:par>
                              <p:par>
                                <p:cTn id="41" presetID="49" presetClass="entr" presetSubtype="0" decel="10000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 calcmode="lin" valueType="num">
                                      <p:cBhvr>
                                        <p:cTn id="45" dur="500" fill="hold"/>
                                        <p:tgtEl>
                                          <p:spTgt spid="7"/>
                                        </p:tgtEl>
                                        <p:attrNameLst>
                                          <p:attrName>style.rotation</p:attrName>
                                        </p:attrNameLst>
                                      </p:cBhvr>
                                      <p:tavLst>
                                        <p:tav tm="0">
                                          <p:val>
                                            <p:fltVal val="360"/>
                                          </p:val>
                                        </p:tav>
                                        <p:tav tm="100000">
                                          <p:val>
                                            <p:fltVal val="0"/>
                                          </p:val>
                                        </p:tav>
                                      </p:tavLst>
                                    </p:anim>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7" presetClass="entr" presetSubtype="0" fill="hold" nodeType="clickEffect">
                                  <p:stCondLst>
                                    <p:cond delay="0"/>
                                  </p:stCondLst>
                                  <p:iterate type="lt">
                                    <p:tmPct val="50000"/>
                                  </p:iterate>
                                  <p:childTnLst>
                                    <p:set>
                                      <p:cBhvr>
                                        <p:cTn id="50" dur="1" fill="hold">
                                          <p:stCondLst>
                                            <p:cond delay="0"/>
                                          </p:stCondLst>
                                        </p:cTn>
                                        <p:tgtEl>
                                          <p:spTgt spid="3">
                                            <p:txEl>
                                              <p:pRg st="7" end="7"/>
                                            </p:txEl>
                                          </p:spTgt>
                                        </p:tgtEl>
                                        <p:attrNameLst>
                                          <p:attrName>style.visibility</p:attrName>
                                        </p:attrNameLst>
                                      </p:cBhvr>
                                      <p:to>
                                        <p:strVal val="visible"/>
                                      </p:to>
                                    </p:set>
                                    <p:anim calcmode="discrete" valueType="clr">
                                      <p:cBhvr override="childStyle">
                                        <p:cTn id="51" dur="80"/>
                                        <p:tgtEl>
                                          <p:spTgt spid="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3">
                                            <p:txEl>
                                              <p:pRg st="7" end="7"/>
                                            </p:txEl>
                                          </p:spTgt>
                                        </p:tgtEl>
                                        <p:attrNameLst>
                                          <p:attrName>fillcolor</p:attrName>
                                        </p:attrNameLst>
                                      </p:cBhvr>
                                      <p:tavLst>
                                        <p:tav tm="0">
                                          <p:val>
                                            <p:clrVal>
                                              <a:schemeClr val="accent2"/>
                                            </p:clrVal>
                                          </p:val>
                                        </p:tav>
                                        <p:tav tm="50000">
                                          <p:val>
                                            <p:clrVal>
                                              <a:schemeClr val="hlink"/>
                                            </p:clrVal>
                                          </p:val>
                                        </p:tav>
                                      </p:tavLst>
                                    </p:anim>
                                    <p:set>
                                      <p:cBhvr>
                                        <p:cTn id="53" dur="80"/>
                                        <p:tgtEl>
                                          <p:spTgt spid="3">
                                            <p:txEl>
                                              <p:pRg st="7" end="7"/>
                                            </p:txEl>
                                          </p:spTgt>
                                        </p:tgtEl>
                                        <p:attrNameLst>
                                          <p:attrName>fill.type</p:attrName>
                                        </p:attrNameLst>
                                      </p:cBhvr>
                                      <p:to>
                                        <p:strVal val="solid"/>
                                      </p:to>
                                    </p:set>
                                  </p:childTnLst>
                                </p:cTn>
                              </p:par>
                              <p:par>
                                <p:cTn id="54" presetID="49" presetClass="entr" presetSubtype="0" decel="10000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 calcmode="lin" valueType="num">
                                      <p:cBhvr>
                                        <p:cTn id="58" dur="500" fill="hold"/>
                                        <p:tgtEl>
                                          <p:spTgt spid="8"/>
                                        </p:tgtEl>
                                        <p:attrNameLst>
                                          <p:attrName>style.rotation</p:attrName>
                                        </p:attrNameLst>
                                      </p:cBhvr>
                                      <p:tavLst>
                                        <p:tav tm="0">
                                          <p:val>
                                            <p:fltVal val="360"/>
                                          </p:val>
                                        </p:tav>
                                        <p:tav tm="100000">
                                          <p:val>
                                            <p:fltVal val="0"/>
                                          </p:val>
                                        </p:tav>
                                      </p:tavLst>
                                    </p:anim>
                                    <p:animEffect transition="in" filter="fade">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27" presetClass="entr" presetSubtype="0" fill="hold" nodeType="clickEffect">
                                  <p:stCondLst>
                                    <p:cond delay="0"/>
                                  </p:stCondLst>
                                  <p:iterate type="lt">
                                    <p:tmPct val="50000"/>
                                  </p:iterate>
                                  <p:childTnLst>
                                    <p:set>
                                      <p:cBhvr>
                                        <p:cTn id="63" dur="1" fill="hold">
                                          <p:stCondLst>
                                            <p:cond delay="0"/>
                                          </p:stCondLst>
                                        </p:cTn>
                                        <p:tgtEl>
                                          <p:spTgt spid="3">
                                            <p:txEl>
                                              <p:pRg st="9" end="9"/>
                                            </p:txEl>
                                          </p:spTgt>
                                        </p:tgtEl>
                                        <p:attrNameLst>
                                          <p:attrName>style.visibility</p:attrName>
                                        </p:attrNameLst>
                                      </p:cBhvr>
                                      <p:to>
                                        <p:strVal val="visible"/>
                                      </p:to>
                                    </p:set>
                                    <p:anim calcmode="discrete" valueType="clr">
                                      <p:cBhvr override="childStyle">
                                        <p:cTn id="64" dur="80"/>
                                        <p:tgtEl>
                                          <p:spTgt spid="3">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5" dur="80"/>
                                        <p:tgtEl>
                                          <p:spTgt spid="3">
                                            <p:txEl>
                                              <p:pRg st="9" end="9"/>
                                            </p:txEl>
                                          </p:spTgt>
                                        </p:tgtEl>
                                        <p:attrNameLst>
                                          <p:attrName>fillcolor</p:attrName>
                                        </p:attrNameLst>
                                      </p:cBhvr>
                                      <p:tavLst>
                                        <p:tav tm="0">
                                          <p:val>
                                            <p:clrVal>
                                              <a:schemeClr val="accent2"/>
                                            </p:clrVal>
                                          </p:val>
                                        </p:tav>
                                        <p:tav tm="50000">
                                          <p:val>
                                            <p:clrVal>
                                              <a:schemeClr val="hlink"/>
                                            </p:clrVal>
                                          </p:val>
                                        </p:tav>
                                      </p:tavLst>
                                    </p:anim>
                                    <p:set>
                                      <p:cBhvr>
                                        <p:cTn id="66" dur="80"/>
                                        <p:tgtEl>
                                          <p:spTgt spid="3">
                                            <p:txEl>
                                              <p:pRg st="9" end="9"/>
                                            </p:txEl>
                                          </p:spTgt>
                                        </p:tgtEl>
                                        <p:attrNameLst>
                                          <p:attrName>fill.type</p:attrName>
                                        </p:attrNameLst>
                                      </p:cBhvr>
                                      <p:to>
                                        <p:strVal val="solid"/>
                                      </p:to>
                                    </p:se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fltVal val="0"/>
                                          </p:val>
                                        </p:tav>
                                        <p:tav tm="100000">
                                          <p:val>
                                            <p:strVal val="#ppt_h"/>
                                          </p:val>
                                        </p:tav>
                                      </p:tavLst>
                                    </p:anim>
                                    <p:anim calcmode="lin" valueType="num">
                                      <p:cBhvr>
                                        <p:cTn id="73" dur="500" fill="hold"/>
                                        <p:tgtEl>
                                          <p:spTgt spid="9"/>
                                        </p:tgtEl>
                                        <p:attrNameLst>
                                          <p:attrName>style.rotation</p:attrName>
                                        </p:attrNameLst>
                                      </p:cBhvr>
                                      <p:tavLst>
                                        <p:tav tm="0">
                                          <p:val>
                                            <p:fltVal val="360"/>
                                          </p:val>
                                        </p:tav>
                                        <p:tav tm="100000">
                                          <p:val>
                                            <p:fltVal val="0"/>
                                          </p:val>
                                        </p:tav>
                                      </p:tavLst>
                                    </p:anim>
                                    <p:animEffect transition="in" filter="fade">
                                      <p:cBhvr>
                                        <p:cTn id="74" dur="500"/>
                                        <p:tgtEl>
                                          <p:spTgt spid="9"/>
                                        </p:tgtEl>
                                      </p:cBhvr>
                                    </p:animEffect>
                                  </p:childTnLst>
                                </p:cTn>
                              </p:par>
                              <p:par>
                                <p:cTn id="75" presetID="49" presetClass="entr" presetSubtype="0" decel="100000" fill="hold" nodeType="with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 calcmode="lin" valueType="num">
                                      <p:cBhvr>
                                        <p:cTn id="79" dur="500" fill="hold"/>
                                        <p:tgtEl>
                                          <p:spTgt spid="9"/>
                                        </p:tgtEl>
                                        <p:attrNameLst>
                                          <p:attrName>style.rotation</p:attrName>
                                        </p:attrNameLst>
                                      </p:cBhvr>
                                      <p:tavLst>
                                        <p:tav tm="0">
                                          <p:val>
                                            <p:fltVal val="360"/>
                                          </p:val>
                                        </p:tav>
                                        <p:tav tm="100000">
                                          <p:val>
                                            <p:fltVal val="0"/>
                                          </p:val>
                                        </p:tav>
                                      </p:tavLst>
                                    </p:anim>
                                    <p:animEffect transition="in" filter="fade">
                                      <p:cBhvr>
                                        <p:cTn id="8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143000"/>
          </a:xfrm>
          <a:solidFill>
            <a:srgbClr val="99FF33"/>
          </a:solidFill>
        </p:spPr>
        <p:txBody>
          <a:bodyPr>
            <a:noAutofit/>
          </a:bodyPr>
          <a:lstStyle/>
          <a:p>
            <a:r>
              <a:rPr lang="fr-FR" sz="3200" dirty="0" smtClean="0"/>
              <a:t>Dieu s’est fait proche de son peuple</a:t>
            </a:r>
            <a:br>
              <a:rPr lang="fr-FR" sz="3200" dirty="0" smtClean="0"/>
            </a:br>
            <a:r>
              <a:rPr lang="fr-FR" sz="3200" dirty="0" smtClean="0"/>
              <a:t> tout au long de son histoire !</a:t>
            </a:r>
            <a:endParaRPr lang="fr-FR" sz="3200" dirty="0"/>
          </a:p>
        </p:txBody>
      </p:sp>
      <p:sp>
        <p:nvSpPr>
          <p:cNvPr id="3" name="Espace réservé du contenu 2"/>
          <p:cNvSpPr>
            <a:spLocks noGrp="1"/>
          </p:cNvSpPr>
          <p:nvPr>
            <p:ph idx="1"/>
          </p:nvPr>
        </p:nvSpPr>
        <p:spPr>
          <a:xfrm>
            <a:off x="0" y="1142984"/>
            <a:ext cx="9144000" cy="1143007"/>
          </a:xfrm>
          <a:prstGeom prst="foldedCorner">
            <a:avLst>
              <a:gd name="adj" fmla="val 46838"/>
            </a:avLst>
          </a:prstGeom>
          <a:solidFill>
            <a:srgbClr val="FFC000"/>
          </a:solidFill>
        </p:spPr>
        <p:txBody>
          <a:bodyPr>
            <a:normAutofit fontScale="25000" lnSpcReduction="20000"/>
          </a:bodyPr>
          <a:lstStyle/>
          <a:p>
            <a:endParaRPr lang="fr-FR" sz="3600" dirty="0" smtClean="0"/>
          </a:p>
          <a:p>
            <a:pPr algn="ctr">
              <a:buNone/>
            </a:pPr>
            <a:r>
              <a:rPr lang="fr-FR" sz="8000" b="1" dirty="0" smtClean="0"/>
              <a:t>Jean-Baptiste </a:t>
            </a:r>
            <a:r>
              <a:rPr lang="fr-FR" sz="8000" b="1" dirty="0" smtClean="0"/>
              <a:t>l’annonce</a:t>
            </a:r>
            <a:r>
              <a:rPr lang="fr-FR" sz="8000" b="1" dirty="0" smtClean="0"/>
              <a:t>: «Je ne suis qu’un prophète. Celui qui vient après moi </a:t>
            </a:r>
          </a:p>
          <a:p>
            <a:pPr algn="ctr">
              <a:buNone/>
            </a:pPr>
            <a:r>
              <a:rPr lang="fr-FR" sz="8000" b="1" dirty="0" smtClean="0"/>
              <a:t>est plus grand que moi: c’est le messie, celui qui vient de Dieu. » </a:t>
            </a:r>
          </a:p>
          <a:p>
            <a:pPr>
              <a:buNone/>
            </a:pPr>
            <a:endParaRPr lang="fr-FR" dirty="0" smtClean="0"/>
          </a:p>
          <a:p>
            <a:endParaRPr lang="fr-FR" dirty="0" smtClean="0"/>
          </a:p>
          <a:p>
            <a:pPr>
              <a:buNone/>
            </a:pPr>
            <a:endParaRPr lang="fr-FR" dirty="0"/>
          </a:p>
        </p:txBody>
      </p:sp>
      <p:sp>
        <p:nvSpPr>
          <p:cNvPr id="4" name="Espace réservé du numéro de diapositive 3"/>
          <p:cNvSpPr>
            <a:spLocks noGrp="1"/>
          </p:cNvSpPr>
          <p:nvPr>
            <p:ph type="sldNum" sz="quarter" idx="12"/>
          </p:nvPr>
        </p:nvSpPr>
        <p:spPr/>
        <p:txBody>
          <a:bodyPr/>
          <a:lstStyle/>
          <a:p>
            <a:fld id="{4BB85406-D86B-4A1F-9D6A-CE2962366382}" type="slidenum">
              <a:rPr lang="fr-FR" smtClean="0"/>
              <a:pPr/>
              <a:t>3</a:t>
            </a:fld>
            <a:endParaRPr lang="fr-FR"/>
          </a:p>
        </p:txBody>
      </p:sp>
      <p:pic>
        <p:nvPicPr>
          <p:cNvPr id="5" name="Image 4"/>
          <p:cNvPicPr/>
          <p:nvPr/>
        </p:nvPicPr>
        <p:blipFill>
          <a:blip r:embed="rId2" cstate="print"/>
          <a:srcRect/>
          <a:stretch>
            <a:fillRect/>
          </a:stretch>
        </p:blipFill>
        <p:spPr bwMode="auto">
          <a:xfrm>
            <a:off x="8215338" y="142852"/>
            <a:ext cx="714380" cy="10001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Picture 8" descr="‘... to set the oppressed free, to proclaim the year of the Lord’s favour.’ Jesus then rolled up the scroll and sat down. Everyone was watching Him. – Slide 4"/>
          <p:cNvPicPr>
            <a:picLocks noChangeAspect="1" noChangeArrowheads="1"/>
          </p:cNvPicPr>
          <p:nvPr/>
        </p:nvPicPr>
        <p:blipFill>
          <a:blip r:embed="rId3"/>
          <a:srcRect/>
          <a:stretch>
            <a:fillRect/>
          </a:stretch>
        </p:blipFill>
        <p:spPr bwMode="auto">
          <a:xfrm>
            <a:off x="142844" y="4786322"/>
            <a:ext cx="2476487" cy="1857365"/>
          </a:xfrm>
          <a:prstGeom prst="ellipse">
            <a:avLst/>
          </a:prstGeom>
          <a:ln>
            <a:noFill/>
          </a:ln>
          <a:effectLst>
            <a:softEdge rad="112500"/>
          </a:effectLst>
        </p:spPr>
      </p:pic>
      <p:pic>
        <p:nvPicPr>
          <p:cNvPr id="7" name="Picture 6" descr="When it was time to read the scriptures He stood up and the scroll of the prophet Isaiah was handed to him. Jesus unrolled the scroll and started reading Isaiah 61:1-2. – Slide 2"/>
          <p:cNvPicPr>
            <a:picLocks noChangeAspect="1" noChangeArrowheads="1"/>
          </p:cNvPicPr>
          <p:nvPr/>
        </p:nvPicPr>
        <p:blipFill>
          <a:blip r:embed="rId4"/>
          <a:srcRect/>
          <a:stretch>
            <a:fillRect/>
          </a:stretch>
        </p:blipFill>
        <p:spPr bwMode="auto">
          <a:xfrm>
            <a:off x="214282" y="2285992"/>
            <a:ext cx="2571768" cy="1928827"/>
          </a:xfrm>
          <a:prstGeom prst="ellipse">
            <a:avLst/>
          </a:prstGeom>
          <a:ln>
            <a:noFill/>
          </a:ln>
          <a:effectLst>
            <a:softEdge rad="112500"/>
          </a:effectLst>
        </p:spPr>
      </p:pic>
      <p:sp>
        <p:nvSpPr>
          <p:cNvPr id="8" name="Organigramme : Données 7"/>
          <p:cNvSpPr/>
          <p:nvPr/>
        </p:nvSpPr>
        <p:spPr>
          <a:xfrm rot="348854">
            <a:off x="2752890" y="2285073"/>
            <a:ext cx="4405952" cy="3800202"/>
          </a:xfrm>
          <a:prstGeom prst="flowChartInputOutput">
            <a:avLst/>
          </a:prstGeom>
          <a:scene3d>
            <a:camera prst="perspectiveRelaxedModerately"/>
            <a:lightRig rig="threePt" dir="t"/>
          </a:scene3d>
        </p:spPr>
        <p:style>
          <a:lnRef idx="1">
            <a:schemeClr val="accent1"/>
          </a:lnRef>
          <a:fillRef idx="2">
            <a:schemeClr val="accent1"/>
          </a:fillRef>
          <a:effectRef idx="1">
            <a:schemeClr val="accent1"/>
          </a:effectRef>
          <a:fontRef idx="minor">
            <a:schemeClr val="dk1"/>
          </a:fontRef>
        </p:style>
        <p:txBody>
          <a:bodyPr rtlCol="0" anchor="ctr"/>
          <a:lstStyle/>
          <a:p>
            <a:pPr algn="ctr"/>
            <a:r>
              <a:rPr lang="fr-FR" dirty="0" smtClean="0">
                <a:solidFill>
                  <a:schemeClr val="bg1"/>
                </a:solidFill>
              </a:rPr>
              <a:t> </a:t>
            </a:r>
            <a:endParaRPr lang="fr-FR" sz="2400" dirty="0" smtClean="0">
              <a:solidFill>
                <a:schemeClr val="tx1"/>
              </a:solidFill>
            </a:endParaRPr>
          </a:p>
          <a:p>
            <a:pPr algn="ctr"/>
            <a:r>
              <a:rPr lang="fr-FR" sz="2400" dirty="0" smtClean="0"/>
              <a:t>A Nazareth,</a:t>
            </a:r>
          </a:p>
          <a:p>
            <a:pPr algn="ctr"/>
            <a:r>
              <a:rPr lang="fr-FR" sz="2400" dirty="0" smtClean="0">
                <a:solidFill>
                  <a:schemeClr val="tx1"/>
                </a:solidFill>
              </a:rPr>
              <a:t>Jésus lit un passage du prophète Isaïe et dit</a:t>
            </a:r>
            <a:r>
              <a:rPr lang="fr-FR" sz="2400" dirty="0" smtClean="0"/>
              <a:t> : « Aujourd’hui s’accomplit ce passage de l’Ecriture que vous venez d’entendre. »</a:t>
            </a:r>
            <a:endParaRPr lang="fr-FR" sz="2400" dirty="0"/>
          </a:p>
        </p:txBody>
      </p:sp>
      <p:sp>
        <p:nvSpPr>
          <p:cNvPr id="10" name="Bulle ronde 9"/>
          <p:cNvSpPr/>
          <p:nvPr/>
        </p:nvSpPr>
        <p:spPr>
          <a:xfrm rot="20632772">
            <a:off x="7050018" y="3798189"/>
            <a:ext cx="1883061" cy="1785950"/>
          </a:xfrm>
          <a:prstGeom prst="wedgeEllipseCallout">
            <a:avLst>
              <a:gd name="adj1" fmla="val -59623"/>
              <a:gd name="adj2" fmla="val 21161"/>
            </a:avLst>
          </a:prstGeom>
          <a:solidFill>
            <a:srgbClr val="99FF33"/>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dirty="0" smtClean="0">
                <a:solidFill>
                  <a:schemeClr val="tx1"/>
                </a:solidFill>
              </a:rPr>
              <a:t>La bonne nouvelle c’est lui !</a:t>
            </a:r>
            <a:endParaRPr lang="fr-FR" dirty="0">
              <a:solidFill>
                <a:schemeClr val="tx1"/>
              </a:solidFill>
            </a:endParaRPr>
          </a:p>
        </p:txBody>
      </p:sp>
      <p:pic>
        <p:nvPicPr>
          <p:cNvPr id="11"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6429388" y="5500702"/>
            <a:ext cx="1357322" cy="1212470"/>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49" presetClass="entr" presetSubtype="0" decel="10000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80">
                                          <p:stCondLst>
                                            <p:cond delay="0"/>
                                          </p:stCondLst>
                                        </p:cTn>
                                        <p:tgtEl>
                                          <p:spTgt spid="10"/>
                                        </p:tgtEl>
                                      </p:cBhvr>
                                    </p:animEffect>
                                    <p:anim calcmode="lin" valueType="num">
                                      <p:cBhvr>
                                        <p:cTn id="3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2" dur="26">
                                          <p:stCondLst>
                                            <p:cond delay="650"/>
                                          </p:stCondLst>
                                        </p:cTn>
                                        <p:tgtEl>
                                          <p:spTgt spid="10"/>
                                        </p:tgtEl>
                                      </p:cBhvr>
                                      <p:to x="100000" y="60000"/>
                                    </p:animScale>
                                    <p:animScale>
                                      <p:cBhvr>
                                        <p:cTn id="43" dur="166" decel="50000">
                                          <p:stCondLst>
                                            <p:cond delay="676"/>
                                          </p:stCondLst>
                                        </p:cTn>
                                        <p:tgtEl>
                                          <p:spTgt spid="10"/>
                                        </p:tgtEl>
                                      </p:cBhvr>
                                      <p:to x="100000" y="100000"/>
                                    </p:animScale>
                                    <p:animScale>
                                      <p:cBhvr>
                                        <p:cTn id="44" dur="26">
                                          <p:stCondLst>
                                            <p:cond delay="1312"/>
                                          </p:stCondLst>
                                        </p:cTn>
                                        <p:tgtEl>
                                          <p:spTgt spid="10"/>
                                        </p:tgtEl>
                                      </p:cBhvr>
                                      <p:to x="100000" y="80000"/>
                                    </p:animScale>
                                    <p:animScale>
                                      <p:cBhvr>
                                        <p:cTn id="45" dur="166" decel="50000">
                                          <p:stCondLst>
                                            <p:cond delay="1338"/>
                                          </p:stCondLst>
                                        </p:cTn>
                                        <p:tgtEl>
                                          <p:spTgt spid="10"/>
                                        </p:tgtEl>
                                      </p:cBhvr>
                                      <p:to x="100000" y="100000"/>
                                    </p:animScale>
                                    <p:animScale>
                                      <p:cBhvr>
                                        <p:cTn id="46" dur="26">
                                          <p:stCondLst>
                                            <p:cond delay="1642"/>
                                          </p:stCondLst>
                                        </p:cTn>
                                        <p:tgtEl>
                                          <p:spTgt spid="10"/>
                                        </p:tgtEl>
                                      </p:cBhvr>
                                      <p:to x="100000" y="90000"/>
                                    </p:animScale>
                                    <p:animScale>
                                      <p:cBhvr>
                                        <p:cTn id="47" dur="166" decel="50000">
                                          <p:stCondLst>
                                            <p:cond delay="1668"/>
                                          </p:stCondLst>
                                        </p:cTn>
                                        <p:tgtEl>
                                          <p:spTgt spid="10"/>
                                        </p:tgtEl>
                                      </p:cBhvr>
                                      <p:to x="100000" y="100000"/>
                                    </p:animScale>
                                    <p:animScale>
                                      <p:cBhvr>
                                        <p:cTn id="48" dur="26">
                                          <p:stCondLst>
                                            <p:cond delay="1808"/>
                                          </p:stCondLst>
                                        </p:cTn>
                                        <p:tgtEl>
                                          <p:spTgt spid="10"/>
                                        </p:tgtEl>
                                      </p:cBhvr>
                                      <p:to x="100000" y="95000"/>
                                    </p:animScale>
                                    <p:animScale>
                                      <p:cBhvr>
                                        <p:cTn id="49"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Espace réservé du contenu 8" descr="Bible.jpg"/>
          <p:cNvPicPr>
            <a:picLocks noGrp="1" noChangeAspect="1"/>
          </p:cNvPicPr>
          <p:nvPr>
            <p:ph idx="1"/>
          </p:nvPr>
        </p:nvPicPr>
        <p:blipFill>
          <a:blip r:embed="rId2"/>
          <a:stretch>
            <a:fillRect/>
          </a:stretch>
        </p:blipFill>
        <p:spPr>
          <a:xfrm>
            <a:off x="642910" y="0"/>
            <a:ext cx="4786314" cy="6867022"/>
          </a:xfrm>
        </p:spPr>
      </p:pic>
      <p:sp>
        <p:nvSpPr>
          <p:cNvPr id="5" name="Titre 1"/>
          <p:cNvSpPr txBox="1">
            <a:spLocks/>
          </p:cNvSpPr>
          <p:nvPr/>
        </p:nvSpPr>
        <p:spPr>
          <a:xfrm rot="16200000">
            <a:off x="-2428900" y="3143248"/>
            <a:ext cx="6858000" cy="571504"/>
          </a:xfrm>
          <a:prstGeom prst="rect">
            <a:avLst/>
          </a:prstGeom>
          <a:gradFill flip="none" rotWithShape="1">
            <a:gsLst>
              <a:gs pos="0">
                <a:srgbClr val="CCFF66">
                  <a:shade val="30000"/>
                  <a:satMod val="115000"/>
                </a:srgbClr>
              </a:gs>
              <a:gs pos="50000">
                <a:srgbClr val="CCFF66">
                  <a:shade val="67500"/>
                  <a:satMod val="115000"/>
                </a:srgbClr>
              </a:gs>
              <a:gs pos="100000">
                <a:srgbClr val="CCFF66">
                  <a:shade val="100000"/>
                  <a:satMod val="115000"/>
                </a:srgbClr>
              </a:gs>
            </a:gsLst>
            <a:lin ang="5400000" scaled="1"/>
            <a:tileRect/>
          </a:gradFill>
        </p:spPr>
        <p:txBody>
          <a:bodyPr vert="horz" lIns="91440" tIns="45720" rIns="91440" bIns="45720" rtlCol="0" anchor="ctr">
            <a:normAutofit fontScale="25000" lnSpcReduction="20000"/>
          </a:bodyPr>
          <a:lstStyle/>
          <a:p>
            <a:pPr algn="ctr">
              <a:spcBef>
                <a:spcPct val="0"/>
              </a:spcBef>
              <a:defRPr/>
            </a:pPr>
            <a:r>
              <a:rPr kumimoji="0" lang="fr-FR" sz="4400" b="1" i="0" u="none" strike="noStrike" kern="1200" cap="none" spc="0" normalizeH="0" baseline="0" noProof="0" dirty="0" smtClean="0">
                <a:ln>
                  <a:noFill/>
                </a:ln>
                <a:solidFill>
                  <a:schemeClr val="accent2">
                    <a:lumMod val="75000"/>
                  </a:schemeClr>
                </a:solidFill>
                <a:effectLst/>
                <a:uLnTx/>
                <a:uFillTx/>
                <a:latin typeface="+mj-lt"/>
                <a:ea typeface="+mj-ea"/>
                <a:cs typeface="+mj-cs"/>
              </a:rPr>
              <a:t>      </a:t>
            </a:r>
            <a:r>
              <a:rPr lang="fr-FR" sz="8600" b="1" dirty="0" smtClean="0"/>
              <a:t>’</a:t>
            </a:r>
          </a:p>
          <a:p>
            <a:pPr algn="ctr">
              <a:spcBef>
                <a:spcPct val="0"/>
              </a:spcBef>
              <a:defRPr/>
            </a:pPr>
            <a:r>
              <a:rPr lang="fr-FR" sz="14400" b="1" dirty="0" smtClean="0"/>
              <a:t>Accueillir l’Evangile et en vivre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sz="4400" b="1" i="0" u="none" strike="noStrike" kern="1200" cap="none" spc="0" normalizeH="0" baseline="0" noProof="0" dirty="0" smtClean="0">
              <a:ln>
                <a:noFill/>
              </a:ln>
              <a:solidFill>
                <a:schemeClr val="accent2">
                  <a:lumMod val="75000"/>
                </a:schemeClr>
              </a:solidFill>
              <a:effectLst/>
              <a:uLnTx/>
              <a:uFillTx/>
              <a:latin typeface="+mj-lt"/>
              <a:ea typeface="+mj-ea"/>
              <a:cs typeface="+mj-cs"/>
            </a:endParaRPr>
          </a:p>
        </p:txBody>
      </p:sp>
      <p:sp>
        <p:nvSpPr>
          <p:cNvPr id="6" name="Espace réservé du numéro de diapositive 5"/>
          <p:cNvSpPr>
            <a:spLocks noGrp="1"/>
          </p:cNvSpPr>
          <p:nvPr>
            <p:ph type="sldNum" sz="quarter" idx="12"/>
          </p:nvPr>
        </p:nvSpPr>
        <p:spPr>
          <a:xfrm>
            <a:off x="8743976" y="6492875"/>
            <a:ext cx="400024" cy="365125"/>
          </a:xfrm>
          <a:prstGeom prst="parallelogram">
            <a:avLst/>
          </a:prstGeom>
          <a:solidFill>
            <a:schemeClr val="accent6"/>
          </a:solidFill>
        </p:spPr>
        <p:txBody>
          <a:bodyPr/>
          <a:lstStyle/>
          <a:p>
            <a:fld id="{4BB85406-D86B-4A1F-9D6A-CE2962366382}" type="slidenum">
              <a:rPr lang="fr-FR" smtClean="0"/>
              <a:pPr/>
              <a:t>4</a:t>
            </a:fld>
            <a:endParaRPr lang="fr-FR" dirty="0"/>
          </a:p>
        </p:txBody>
      </p:sp>
      <p:pic>
        <p:nvPicPr>
          <p:cNvPr id="12291" name="Picture 3"/>
          <p:cNvPicPr>
            <a:picLocks noChangeAspect="1" noChangeArrowheads="1"/>
          </p:cNvPicPr>
          <p:nvPr/>
        </p:nvPicPr>
        <p:blipFill>
          <a:blip r:embed="rId3"/>
          <a:srcRect/>
          <a:stretch>
            <a:fillRect/>
          </a:stretch>
        </p:blipFill>
        <p:spPr bwMode="auto">
          <a:xfrm>
            <a:off x="0" y="0"/>
            <a:ext cx="736600" cy="6858000"/>
          </a:xfrm>
          <a:prstGeom prst="rect">
            <a:avLst/>
          </a:prstGeom>
          <a:noFill/>
          <a:ln w="9525">
            <a:noFill/>
            <a:miter lim="800000"/>
            <a:headEnd/>
            <a:tailEnd/>
          </a:ln>
          <a:effectLst/>
        </p:spPr>
      </p:pic>
      <p:pic>
        <p:nvPicPr>
          <p:cNvPr id="19" name="Picture 2"/>
          <p:cNvPicPr>
            <a:picLocks noChangeAspect="1" noChangeArrowheads="1"/>
          </p:cNvPicPr>
          <p:nvPr/>
        </p:nvPicPr>
        <p:blipFill>
          <a:blip r:embed="rId4" cstate="print">
            <a:clrChange>
              <a:clrFrom>
                <a:srgbClr val="EFE4B0"/>
              </a:clrFrom>
              <a:clrTo>
                <a:srgbClr val="EFE4B0">
                  <a:alpha val="0"/>
                </a:srgbClr>
              </a:clrTo>
            </a:clrChange>
            <a:lum bright="20000"/>
          </a:blip>
          <a:stretch>
            <a:fillRect/>
          </a:stretch>
        </p:blipFill>
        <p:spPr bwMode="auto">
          <a:xfrm>
            <a:off x="5429256" y="2000240"/>
            <a:ext cx="3566757" cy="2123717"/>
          </a:xfrm>
          <a:prstGeom prst="rect">
            <a:avLst/>
          </a:prstGeom>
          <a:noFill/>
          <a:ln>
            <a:noFill/>
          </a:ln>
          <a:scene3d>
            <a:camera prst="isometricOffAxis1Right"/>
            <a:lightRig rig="threePt" dir="t"/>
          </a:scene3d>
        </p:spPr>
      </p:pic>
      <p:sp>
        <p:nvSpPr>
          <p:cNvPr id="22" name="Titre 12"/>
          <p:cNvSpPr txBox="1">
            <a:spLocks/>
          </p:cNvSpPr>
          <p:nvPr/>
        </p:nvSpPr>
        <p:spPr>
          <a:xfrm>
            <a:off x="2428860" y="0"/>
            <a:ext cx="6715140" cy="1143000"/>
          </a:xfrm>
          <a:prstGeom prst="rect">
            <a:avLst/>
          </a:prstGeom>
          <a:solidFill>
            <a:srgbClr val="FFC000"/>
          </a:solidFill>
        </p:spPr>
        <p:txBody>
          <a:bodyPr vert="horz" lIns="91440" tIns="45720" rIns="91440" bIns="45720" rtlCol="0" anchor="ctr">
            <a:noAutofit/>
          </a:bodyPr>
          <a:lstStyle/>
          <a:p>
            <a:pPr lvl="0" algn="ctr">
              <a:spcBef>
                <a:spcPct val="0"/>
              </a:spcBef>
            </a:pPr>
            <a:r>
              <a:rPr kumimoji="0" lang="fr-FR" sz="3200" b="0" i="0" u="none" strike="noStrike" kern="1200" cap="none" spc="0" normalizeH="0" baseline="0" noProof="0" dirty="0" smtClean="0">
                <a:ln>
                  <a:noFill/>
                </a:ln>
                <a:solidFill>
                  <a:schemeClr val="tx1"/>
                </a:solidFill>
                <a:effectLst/>
                <a:uLnTx/>
                <a:uFillTx/>
                <a:latin typeface="+mj-lt"/>
                <a:ea typeface="+mj-ea"/>
                <a:cs typeface="+mj-cs"/>
              </a:rPr>
              <a:t>Au cœur de la</a:t>
            </a:r>
            <a:r>
              <a:rPr kumimoji="0" lang="fr-FR" sz="3200" b="0" i="0" u="none" strike="noStrike" kern="1200" cap="none" spc="0" normalizeH="0" noProof="0" dirty="0" smtClean="0">
                <a:ln>
                  <a:noFill/>
                </a:ln>
                <a:solidFill>
                  <a:schemeClr val="tx1"/>
                </a:solidFill>
                <a:effectLst/>
                <a:uLnTx/>
                <a:uFillTx/>
                <a:latin typeface="+mj-lt"/>
                <a:ea typeface="+mj-ea"/>
                <a:cs typeface="+mj-cs"/>
              </a:rPr>
              <a:t> Bible, </a:t>
            </a:r>
            <a:r>
              <a:rPr lang="fr-FR" sz="3200" b="1" dirty="0" smtClean="0">
                <a:latin typeface="+mj-lt"/>
                <a:ea typeface="+mj-ea"/>
                <a:cs typeface="+mj-cs"/>
              </a:rPr>
              <a:t>l’ÉVANGILE.</a:t>
            </a:r>
          </a:p>
          <a:p>
            <a:pPr lvl="0" algn="ctr">
              <a:spcBef>
                <a:spcPct val="0"/>
              </a:spcBef>
            </a:pPr>
            <a:r>
              <a:rPr kumimoji="0" lang="fr-FR" sz="3200" b="0" i="0" u="none" strike="noStrike" kern="1200" cap="none" spc="0" normalizeH="0" noProof="0" dirty="0" smtClean="0">
                <a:ln>
                  <a:noFill/>
                </a:ln>
                <a:solidFill>
                  <a:schemeClr val="tx1"/>
                </a:solidFill>
                <a:effectLst/>
                <a:uLnTx/>
                <a:uFillTx/>
                <a:latin typeface="+mj-lt"/>
                <a:ea typeface="+mj-ea"/>
                <a:cs typeface="+mj-cs"/>
              </a:rPr>
              <a:t>La </a:t>
            </a:r>
            <a:r>
              <a:rPr kumimoji="0" lang="fr-FR" sz="3200" b="0" i="0" u="none" strike="noStrike" kern="1200" cap="none" spc="0" normalizeH="0" baseline="0" noProof="0" dirty="0" smtClean="0">
                <a:ln>
                  <a:noFill/>
                </a:ln>
                <a:solidFill>
                  <a:schemeClr val="tx1"/>
                </a:solidFill>
                <a:effectLst/>
                <a:uLnTx/>
                <a:uFillTx/>
                <a:latin typeface="+mj-lt"/>
                <a:ea typeface="+mj-ea"/>
                <a:cs typeface="+mj-cs"/>
              </a:rPr>
              <a:t>bonne nouvelle</a:t>
            </a:r>
            <a:endParaRPr kumimoji="0" lang="fr-FR" sz="32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29636283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du contenu 7" descr="Livre ouvert.jpg"/>
          <p:cNvPicPr>
            <a:picLocks noChangeAspect="1"/>
          </p:cNvPicPr>
          <p:nvPr/>
        </p:nvPicPr>
        <p:blipFill>
          <a:blip r:embed="rId2">
            <a:duotone>
              <a:schemeClr val="accent3">
                <a:shade val="45000"/>
                <a:satMod val="135000"/>
              </a:schemeClr>
              <a:prstClr val="white"/>
            </a:duotone>
          </a:blip>
          <a:stretch>
            <a:fillRect/>
          </a:stretch>
        </p:blipFill>
        <p:spPr>
          <a:xfrm>
            <a:off x="0" y="0"/>
            <a:ext cx="9094315" cy="6858001"/>
          </a:xfrm>
          <a:prstGeom prst="rect">
            <a:avLst/>
          </a:prstGeom>
        </p:spPr>
      </p:pic>
      <p:sp>
        <p:nvSpPr>
          <p:cNvPr id="6" name="Espace réservé du numéro de diapositive 5"/>
          <p:cNvSpPr>
            <a:spLocks noGrp="1"/>
          </p:cNvSpPr>
          <p:nvPr>
            <p:ph type="sldNum" sz="quarter" idx="12"/>
          </p:nvPr>
        </p:nvSpPr>
        <p:spPr>
          <a:xfrm>
            <a:off x="8743976" y="6492875"/>
            <a:ext cx="400024" cy="365125"/>
          </a:xfrm>
          <a:prstGeom prst="parallelogram">
            <a:avLst/>
          </a:prstGeom>
          <a:solidFill>
            <a:schemeClr val="accent6"/>
          </a:solidFill>
        </p:spPr>
        <p:txBody>
          <a:bodyPr/>
          <a:lstStyle/>
          <a:p>
            <a:fld id="{4BB85406-D86B-4A1F-9D6A-CE2962366382}" type="slidenum">
              <a:rPr lang="fr-FR" smtClean="0"/>
              <a:pPr/>
              <a:t>5</a:t>
            </a:fld>
            <a:endParaRPr lang="fr-FR" dirty="0"/>
          </a:p>
        </p:txBody>
      </p:sp>
      <p:pic>
        <p:nvPicPr>
          <p:cNvPr id="11" name="Picture 2"/>
          <p:cNvPicPr>
            <a:picLocks noChangeAspect="1" noChangeArrowheads="1"/>
          </p:cNvPicPr>
          <p:nvPr/>
        </p:nvPicPr>
        <p:blipFill rotWithShape="1">
          <a:blip r:embed="rId3" cstate="print">
            <a:clrChange>
              <a:clrFrom>
                <a:srgbClr val="FFFFFF"/>
              </a:clrFrom>
              <a:clrTo>
                <a:srgbClr val="FFFFFF">
                  <a:alpha val="0"/>
                </a:srgbClr>
              </a:clrTo>
            </a:clrChange>
          </a:blip>
          <a:stretch/>
        </p:blipFill>
        <p:spPr bwMode="auto">
          <a:xfrm>
            <a:off x="500034" y="4929198"/>
            <a:ext cx="3604299" cy="1152698"/>
          </a:xfrm>
          <a:prstGeom prst="rect">
            <a:avLst/>
          </a:prstGeom>
          <a:noFill/>
          <a:ln>
            <a:noFill/>
          </a:ln>
        </p:spPr>
      </p:pic>
      <p:sp>
        <p:nvSpPr>
          <p:cNvPr id="7" name="Organigramme : Processus 6"/>
          <p:cNvSpPr/>
          <p:nvPr/>
        </p:nvSpPr>
        <p:spPr>
          <a:xfrm>
            <a:off x="1000100" y="500042"/>
            <a:ext cx="2857520" cy="2714644"/>
          </a:xfrm>
          <a:prstGeom prst="flowChartProcess">
            <a:avLst/>
          </a:prstGeom>
          <a:solidFill>
            <a:schemeClr val="accent3">
              <a:lumMod val="20000"/>
              <a:lumOff val="80000"/>
            </a:schemeClr>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lstStyle/>
          <a:p>
            <a:pPr algn="just"/>
            <a:r>
              <a:rPr lang="fr-FR" dirty="0" smtClean="0"/>
              <a:t>Cette Bonne nouvelle s’est transmise de génération en génération. Aujourd’hui, deux mille ans après la résurrection de Jésus, des millions de chrétiens croient que Jésus est le Fils de Dieu, et qu’il donne le bonheur !</a:t>
            </a:r>
          </a:p>
        </p:txBody>
      </p:sp>
      <p:sp>
        <p:nvSpPr>
          <p:cNvPr id="9" name="Titre 1"/>
          <p:cNvSpPr txBox="1">
            <a:spLocks/>
          </p:cNvSpPr>
          <p:nvPr/>
        </p:nvSpPr>
        <p:spPr>
          <a:xfrm>
            <a:off x="428596" y="3500438"/>
            <a:ext cx="4143404" cy="714381"/>
          </a:xfrm>
          <a:prstGeom prst="leftRightArrowCallout">
            <a:avLst>
              <a:gd name="adj1" fmla="val 29886"/>
              <a:gd name="adj2" fmla="val 14943"/>
              <a:gd name="adj3" fmla="val 23127"/>
              <a:gd name="adj4" fmla="val 47631"/>
            </a:avLst>
          </a:prstGeom>
          <a:solidFill>
            <a:schemeClr val="tx2">
              <a:lumMod val="40000"/>
              <a:lumOff val="60000"/>
            </a:schemeClr>
          </a:solidFill>
          <a:ln>
            <a:solidFill>
              <a:schemeClr val="bg1">
                <a:lumMod val="50000"/>
              </a:schemeClr>
            </a:solidFill>
          </a:ln>
        </p:spPr>
        <p:txBody>
          <a:bodyPr vert="horz" lIns="91440" tIns="45720" rIns="91440" bIns="45720" rtlCol="0" anchor="ctr">
            <a:noAutofit/>
          </a:bodyPr>
          <a:lstStyle/>
          <a:p>
            <a:pPr lvl="0" algn="ctr">
              <a:spcBef>
                <a:spcPct val="0"/>
              </a:spcBef>
              <a:defRPr/>
            </a:pPr>
            <a:r>
              <a:rPr lang="fr-FR" sz="1200" b="1" dirty="0" smtClean="0">
                <a:latin typeface="Calibri" pitchFamily="34" charset="0"/>
                <a:cs typeface="Calibri" pitchFamily="34" charset="0"/>
              </a:rPr>
              <a:t>Les </a:t>
            </a:r>
            <a:r>
              <a:rPr lang="fr-FR" sz="1200" b="1" dirty="0">
                <a:latin typeface="Calibri" pitchFamily="34" charset="0"/>
                <a:cs typeface="Calibri" pitchFamily="34" charset="0"/>
              </a:rPr>
              <a:t>témoins </a:t>
            </a:r>
            <a:r>
              <a:rPr lang="fr-FR" sz="1200" b="1" dirty="0" smtClean="0">
                <a:latin typeface="Calibri" pitchFamily="34" charset="0"/>
                <a:cs typeface="Calibri" pitchFamily="34" charset="0"/>
              </a:rPr>
              <a:t>de l’Evangile</a:t>
            </a:r>
            <a:endParaRPr lang="fr-FR" sz="1200" b="1" dirty="0">
              <a:latin typeface="Calibri" pitchFamily="34" charset="0"/>
              <a:cs typeface="Calibri" pitchFamily="34" charset="0"/>
            </a:endParaRPr>
          </a:p>
        </p:txBody>
      </p:sp>
      <p:sp>
        <p:nvSpPr>
          <p:cNvPr id="10" name="Bulle ronde 9"/>
          <p:cNvSpPr/>
          <p:nvPr/>
        </p:nvSpPr>
        <p:spPr>
          <a:xfrm>
            <a:off x="7286644" y="285728"/>
            <a:ext cx="1380448" cy="1168539"/>
          </a:xfrm>
          <a:prstGeom prst="wedgeEllipseCallout">
            <a:avLst>
              <a:gd name="adj1" fmla="val 34871"/>
              <a:gd name="adj2" fmla="val -68288"/>
            </a:avLst>
          </a:prstGeom>
          <a:solidFill>
            <a:srgbClr val="FFE48F"/>
          </a:solidFill>
        </p:spPr>
        <p:txBody>
          <a:bodyPr wrap="square">
            <a:spAutoFit/>
          </a:bodyPr>
          <a:lstStyle/>
          <a:p>
            <a:pPr lvl="0" algn="ctr">
              <a:spcBef>
                <a:spcPct val="0"/>
              </a:spcBef>
              <a:defRPr/>
            </a:pPr>
            <a:r>
              <a:rPr lang="fr-FR" sz="1200" dirty="0" smtClean="0">
                <a:latin typeface="Calibri" pitchFamily="34" charset="0"/>
                <a:cs typeface="Calibri" pitchFamily="34" charset="0"/>
              </a:rPr>
              <a:t>Regarde les pages 68-69 de Théo Benjamin</a:t>
            </a:r>
            <a:endParaRPr lang="fr-FR" sz="1200" dirty="0">
              <a:latin typeface="Calibri" pitchFamily="34" charset="0"/>
              <a:cs typeface="Calibri" pitchFamily="34" charset="0"/>
            </a:endParaRPr>
          </a:p>
        </p:txBody>
      </p:sp>
      <p:pic>
        <p:nvPicPr>
          <p:cNvPr id="19" name="Picture 2"/>
          <p:cNvPicPr>
            <a:picLocks noChangeAspect="1" noChangeArrowheads="1"/>
          </p:cNvPicPr>
          <p:nvPr/>
        </p:nvPicPr>
        <p:blipFill rotWithShape="1">
          <a:blip r:embed="rId4" cstate="print"/>
          <a:srcRect l="55912" t="-486" r="388" b="486"/>
          <a:stretch/>
        </p:blipFill>
        <p:spPr bwMode="auto">
          <a:xfrm>
            <a:off x="5572132" y="4143380"/>
            <a:ext cx="2102491" cy="2346032"/>
          </a:xfrm>
          <a:prstGeom prst="rect">
            <a:avLst/>
          </a:prstGeom>
          <a:ln>
            <a:noFill/>
          </a:ln>
          <a:effectLst>
            <a:softEdge rad="112500"/>
          </a:effectLst>
        </p:spPr>
      </p:pic>
      <p:sp>
        <p:nvSpPr>
          <p:cNvPr id="16" name="Titre 1"/>
          <p:cNvSpPr txBox="1">
            <a:spLocks/>
          </p:cNvSpPr>
          <p:nvPr/>
        </p:nvSpPr>
        <p:spPr>
          <a:xfrm>
            <a:off x="4714876" y="3500438"/>
            <a:ext cx="3929090" cy="714381"/>
          </a:xfrm>
          <a:prstGeom prst="leftRightArrowCallout">
            <a:avLst>
              <a:gd name="adj1" fmla="val 26385"/>
              <a:gd name="adj2" fmla="val 14943"/>
              <a:gd name="adj3" fmla="val 23127"/>
              <a:gd name="adj4" fmla="val 47631"/>
            </a:avLst>
          </a:prstGeom>
          <a:solidFill>
            <a:schemeClr val="tx2">
              <a:lumMod val="40000"/>
              <a:lumOff val="60000"/>
            </a:schemeClr>
          </a:solidFill>
          <a:ln>
            <a:solidFill>
              <a:schemeClr val="bg1">
                <a:lumMod val="50000"/>
              </a:schemeClr>
            </a:solidFill>
          </a:ln>
        </p:spPr>
        <p:txBody>
          <a:bodyPr vert="horz" lIns="91440" tIns="45720" rIns="91440" bIns="45720" rtlCol="0" anchor="ctr">
            <a:noAutofit/>
          </a:bodyPr>
          <a:lstStyle/>
          <a:p>
            <a:pPr lvl="0" algn="ctr">
              <a:spcBef>
                <a:spcPct val="0"/>
              </a:spcBef>
              <a:defRPr/>
            </a:pPr>
            <a:r>
              <a:rPr lang="fr-FR" sz="1200" b="1" dirty="0" smtClean="0">
                <a:latin typeface="Calibri" pitchFamily="34" charset="0"/>
                <a:cs typeface="Calibri" pitchFamily="34" charset="0"/>
              </a:rPr>
              <a:t>une longue chaîne…</a:t>
            </a:r>
            <a:endParaRPr lang="fr-FR" sz="1200" b="1" dirty="0">
              <a:latin typeface="Calibri" pitchFamily="34" charset="0"/>
              <a:cs typeface="Calibri" pitchFamily="34" charset="0"/>
            </a:endParaRPr>
          </a:p>
        </p:txBody>
      </p:sp>
      <p:pic>
        <p:nvPicPr>
          <p:cNvPr id="20" name="Picture 6"/>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rot="20360795">
            <a:off x="6284189" y="505471"/>
            <a:ext cx="1096370" cy="1401826"/>
          </a:xfrm>
          <a:prstGeom prst="rect">
            <a:avLst/>
          </a:prstGeom>
          <a:noFill/>
          <a:ln w="9525">
            <a:noFill/>
            <a:miter lim="800000"/>
            <a:headEnd/>
            <a:tailEnd/>
          </a:ln>
          <a:effectLst/>
        </p:spPr>
      </p:pic>
      <p:pic>
        <p:nvPicPr>
          <p:cNvPr id="21" name="Picture 8" descr="La bible illustree dès 11 ans - cartonné - Noël Burch, Selina Hastings,  Eric Thomas - Achat Livre | fnac"/>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rot="20441414">
            <a:off x="4988904" y="1208047"/>
            <a:ext cx="1064859" cy="1406468"/>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10" descr="LA BIBLE ILLUSTREE POUR LES ENFANTS"/>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286644" y="2000240"/>
            <a:ext cx="1222169" cy="1292007"/>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7"/>
          <p:cNvPicPr>
            <a:picLocks noChangeAspect="1" noChangeArrowheads="1"/>
          </p:cNvPicPr>
          <p:nvPr/>
        </p:nvPicPr>
        <p:blipFill>
          <a:blip r:embed="rId8" cstate="print"/>
          <a:srcRect/>
          <a:stretch>
            <a:fillRect/>
          </a:stretch>
        </p:blipFill>
        <p:spPr bwMode="auto">
          <a:xfrm rot="960256">
            <a:off x="6265146" y="2235922"/>
            <a:ext cx="813193" cy="995746"/>
          </a:xfrm>
          <a:prstGeom prst="rect">
            <a:avLst/>
          </a:prstGeom>
          <a:noFill/>
          <a:ln w="9525">
            <a:noFill/>
            <a:miter lim="800000"/>
            <a:headEnd/>
            <a:tailEnd/>
          </a:ln>
          <a:effectLst/>
        </p:spPr>
      </p:pic>
    </p:spTree>
    <p:extLst>
      <p:ext uri="{BB962C8B-B14F-4D97-AF65-F5344CB8AC3E}">
        <p14:creationId xmlns:p14="http://schemas.microsoft.com/office/powerpoint/2010/main" xmlns="" val="29636283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par>
                          <p:cTn id="8" fill="hold">
                            <p:stCondLst>
                              <p:cond delay="10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3500"/>
                            </p:stCondLst>
                            <p:childTnLst>
                              <p:par>
                                <p:cTn id="17" presetID="10"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childTnLst>
                                </p:cTn>
                              </p:par>
                            </p:childTnLst>
                          </p:cTn>
                        </p:par>
                        <p:par>
                          <p:cTn id="20" fill="hold">
                            <p:stCondLst>
                              <p:cond delay="5500"/>
                            </p:stCondLst>
                            <p:childTnLst>
                              <p:par>
                                <p:cTn id="21" presetID="14" presetClass="entr" presetSubtype="1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par>
                          <p:cTn id="24" fill="hold">
                            <p:stCondLst>
                              <p:cond delay="6000"/>
                            </p:stCondLst>
                            <p:childTnLst>
                              <p:par>
                                <p:cTn id="25" presetID="26"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290">
                                          <p:stCondLst>
                                            <p:cond delay="0"/>
                                          </p:stCondLst>
                                        </p:cTn>
                                        <p:tgtEl>
                                          <p:spTgt spid="20"/>
                                        </p:tgtEl>
                                      </p:cBhvr>
                                    </p:animEffect>
                                    <p:anim calcmode="lin" valueType="num">
                                      <p:cBhvr>
                                        <p:cTn id="28"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33" dur="13">
                                          <p:stCondLst>
                                            <p:cond delay="325"/>
                                          </p:stCondLst>
                                        </p:cTn>
                                        <p:tgtEl>
                                          <p:spTgt spid="20"/>
                                        </p:tgtEl>
                                      </p:cBhvr>
                                      <p:to x="100000" y="60000"/>
                                    </p:animScale>
                                    <p:animScale>
                                      <p:cBhvr>
                                        <p:cTn id="34" dur="83" decel="50000">
                                          <p:stCondLst>
                                            <p:cond delay="338"/>
                                          </p:stCondLst>
                                        </p:cTn>
                                        <p:tgtEl>
                                          <p:spTgt spid="20"/>
                                        </p:tgtEl>
                                      </p:cBhvr>
                                      <p:to x="100000" y="100000"/>
                                    </p:animScale>
                                    <p:animScale>
                                      <p:cBhvr>
                                        <p:cTn id="35" dur="13">
                                          <p:stCondLst>
                                            <p:cond delay="656"/>
                                          </p:stCondLst>
                                        </p:cTn>
                                        <p:tgtEl>
                                          <p:spTgt spid="20"/>
                                        </p:tgtEl>
                                      </p:cBhvr>
                                      <p:to x="100000" y="80000"/>
                                    </p:animScale>
                                    <p:animScale>
                                      <p:cBhvr>
                                        <p:cTn id="36" dur="83" decel="50000">
                                          <p:stCondLst>
                                            <p:cond delay="669"/>
                                          </p:stCondLst>
                                        </p:cTn>
                                        <p:tgtEl>
                                          <p:spTgt spid="20"/>
                                        </p:tgtEl>
                                      </p:cBhvr>
                                      <p:to x="100000" y="100000"/>
                                    </p:animScale>
                                    <p:animScale>
                                      <p:cBhvr>
                                        <p:cTn id="37" dur="13">
                                          <p:stCondLst>
                                            <p:cond delay="821"/>
                                          </p:stCondLst>
                                        </p:cTn>
                                        <p:tgtEl>
                                          <p:spTgt spid="20"/>
                                        </p:tgtEl>
                                      </p:cBhvr>
                                      <p:to x="100000" y="90000"/>
                                    </p:animScale>
                                    <p:animScale>
                                      <p:cBhvr>
                                        <p:cTn id="38" dur="83" decel="50000">
                                          <p:stCondLst>
                                            <p:cond delay="834"/>
                                          </p:stCondLst>
                                        </p:cTn>
                                        <p:tgtEl>
                                          <p:spTgt spid="20"/>
                                        </p:tgtEl>
                                      </p:cBhvr>
                                      <p:to x="100000" y="100000"/>
                                    </p:animScale>
                                    <p:animScale>
                                      <p:cBhvr>
                                        <p:cTn id="39" dur="13">
                                          <p:stCondLst>
                                            <p:cond delay="904"/>
                                          </p:stCondLst>
                                        </p:cTn>
                                        <p:tgtEl>
                                          <p:spTgt spid="20"/>
                                        </p:tgtEl>
                                      </p:cBhvr>
                                      <p:to x="100000" y="95000"/>
                                    </p:animScale>
                                    <p:animScale>
                                      <p:cBhvr>
                                        <p:cTn id="40" dur="83" decel="50000">
                                          <p:stCondLst>
                                            <p:cond delay="917"/>
                                          </p:stCondLst>
                                        </p:cTn>
                                        <p:tgtEl>
                                          <p:spTgt spid="20"/>
                                        </p:tgtEl>
                                      </p:cBhvr>
                                      <p:to x="100000" y="100000"/>
                                    </p:animScale>
                                  </p:childTnLst>
                                </p:cTn>
                              </p:par>
                            </p:childTnLst>
                          </p:cTn>
                        </p:par>
                        <p:par>
                          <p:cTn id="41" fill="hold">
                            <p:stCondLst>
                              <p:cond delay="7000"/>
                            </p:stCondLst>
                            <p:childTnLst>
                              <p:par>
                                <p:cTn id="42" presetID="26" presetClass="entr" presetSubtype="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290">
                                          <p:stCondLst>
                                            <p:cond delay="0"/>
                                          </p:stCondLst>
                                        </p:cTn>
                                        <p:tgtEl>
                                          <p:spTgt spid="21"/>
                                        </p:tgtEl>
                                      </p:cBhvr>
                                    </p:animEffect>
                                    <p:anim calcmode="lin" valueType="num">
                                      <p:cBhvr>
                                        <p:cTn id="45"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6"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7"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48"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49"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50" dur="13">
                                          <p:stCondLst>
                                            <p:cond delay="325"/>
                                          </p:stCondLst>
                                        </p:cTn>
                                        <p:tgtEl>
                                          <p:spTgt spid="21"/>
                                        </p:tgtEl>
                                      </p:cBhvr>
                                      <p:to x="100000" y="60000"/>
                                    </p:animScale>
                                    <p:animScale>
                                      <p:cBhvr>
                                        <p:cTn id="51" dur="83" decel="50000">
                                          <p:stCondLst>
                                            <p:cond delay="338"/>
                                          </p:stCondLst>
                                        </p:cTn>
                                        <p:tgtEl>
                                          <p:spTgt spid="21"/>
                                        </p:tgtEl>
                                      </p:cBhvr>
                                      <p:to x="100000" y="100000"/>
                                    </p:animScale>
                                    <p:animScale>
                                      <p:cBhvr>
                                        <p:cTn id="52" dur="13">
                                          <p:stCondLst>
                                            <p:cond delay="656"/>
                                          </p:stCondLst>
                                        </p:cTn>
                                        <p:tgtEl>
                                          <p:spTgt spid="21"/>
                                        </p:tgtEl>
                                      </p:cBhvr>
                                      <p:to x="100000" y="80000"/>
                                    </p:animScale>
                                    <p:animScale>
                                      <p:cBhvr>
                                        <p:cTn id="53" dur="83" decel="50000">
                                          <p:stCondLst>
                                            <p:cond delay="669"/>
                                          </p:stCondLst>
                                        </p:cTn>
                                        <p:tgtEl>
                                          <p:spTgt spid="21"/>
                                        </p:tgtEl>
                                      </p:cBhvr>
                                      <p:to x="100000" y="100000"/>
                                    </p:animScale>
                                    <p:animScale>
                                      <p:cBhvr>
                                        <p:cTn id="54" dur="13">
                                          <p:stCondLst>
                                            <p:cond delay="821"/>
                                          </p:stCondLst>
                                        </p:cTn>
                                        <p:tgtEl>
                                          <p:spTgt spid="21"/>
                                        </p:tgtEl>
                                      </p:cBhvr>
                                      <p:to x="100000" y="90000"/>
                                    </p:animScale>
                                    <p:animScale>
                                      <p:cBhvr>
                                        <p:cTn id="55" dur="83" decel="50000">
                                          <p:stCondLst>
                                            <p:cond delay="834"/>
                                          </p:stCondLst>
                                        </p:cTn>
                                        <p:tgtEl>
                                          <p:spTgt spid="21"/>
                                        </p:tgtEl>
                                      </p:cBhvr>
                                      <p:to x="100000" y="100000"/>
                                    </p:animScale>
                                    <p:animScale>
                                      <p:cBhvr>
                                        <p:cTn id="56" dur="13">
                                          <p:stCondLst>
                                            <p:cond delay="904"/>
                                          </p:stCondLst>
                                        </p:cTn>
                                        <p:tgtEl>
                                          <p:spTgt spid="21"/>
                                        </p:tgtEl>
                                      </p:cBhvr>
                                      <p:to x="100000" y="95000"/>
                                    </p:animScale>
                                    <p:animScale>
                                      <p:cBhvr>
                                        <p:cTn id="57" dur="83" decel="50000">
                                          <p:stCondLst>
                                            <p:cond delay="917"/>
                                          </p:stCondLst>
                                        </p:cTn>
                                        <p:tgtEl>
                                          <p:spTgt spid="21"/>
                                        </p:tgtEl>
                                      </p:cBhvr>
                                      <p:to x="100000" y="100000"/>
                                    </p:animScale>
                                  </p:childTnLst>
                                </p:cTn>
                              </p:par>
                            </p:childTnLst>
                          </p:cTn>
                        </p:par>
                        <p:par>
                          <p:cTn id="58" fill="hold">
                            <p:stCondLst>
                              <p:cond delay="8000"/>
                            </p:stCondLst>
                            <p:childTnLst>
                              <p:par>
                                <p:cTn id="59" presetID="26" presetClass="entr" presetSubtype="0"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290">
                                          <p:stCondLst>
                                            <p:cond delay="0"/>
                                          </p:stCondLst>
                                        </p:cTn>
                                        <p:tgtEl>
                                          <p:spTgt spid="22"/>
                                        </p:tgtEl>
                                      </p:cBhvr>
                                    </p:animEffect>
                                    <p:anim calcmode="lin" valueType="num">
                                      <p:cBhvr>
                                        <p:cTn id="62"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3"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4"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65"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66"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67" dur="13">
                                          <p:stCondLst>
                                            <p:cond delay="325"/>
                                          </p:stCondLst>
                                        </p:cTn>
                                        <p:tgtEl>
                                          <p:spTgt spid="22"/>
                                        </p:tgtEl>
                                      </p:cBhvr>
                                      <p:to x="100000" y="60000"/>
                                    </p:animScale>
                                    <p:animScale>
                                      <p:cBhvr>
                                        <p:cTn id="68" dur="83" decel="50000">
                                          <p:stCondLst>
                                            <p:cond delay="338"/>
                                          </p:stCondLst>
                                        </p:cTn>
                                        <p:tgtEl>
                                          <p:spTgt spid="22"/>
                                        </p:tgtEl>
                                      </p:cBhvr>
                                      <p:to x="100000" y="100000"/>
                                    </p:animScale>
                                    <p:animScale>
                                      <p:cBhvr>
                                        <p:cTn id="69" dur="13">
                                          <p:stCondLst>
                                            <p:cond delay="656"/>
                                          </p:stCondLst>
                                        </p:cTn>
                                        <p:tgtEl>
                                          <p:spTgt spid="22"/>
                                        </p:tgtEl>
                                      </p:cBhvr>
                                      <p:to x="100000" y="80000"/>
                                    </p:animScale>
                                    <p:animScale>
                                      <p:cBhvr>
                                        <p:cTn id="70" dur="83" decel="50000">
                                          <p:stCondLst>
                                            <p:cond delay="669"/>
                                          </p:stCondLst>
                                        </p:cTn>
                                        <p:tgtEl>
                                          <p:spTgt spid="22"/>
                                        </p:tgtEl>
                                      </p:cBhvr>
                                      <p:to x="100000" y="100000"/>
                                    </p:animScale>
                                    <p:animScale>
                                      <p:cBhvr>
                                        <p:cTn id="71" dur="13">
                                          <p:stCondLst>
                                            <p:cond delay="821"/>
                                          </p:stCondLst>
                                        </p:cTn>
                                        <p:tgtEl>
                                          <p:spTgt spid="22"/>
                                        </p:tgtEl>
                                      </p:cBhvr>
                                      <p:to x="100000" y="90000"/>
                                    </p:animScale>
                                    <p:animScale>
                                      <p:cBhvr>
                                        <p:cTn id="72" dur="83" decel="50000">
                                          <p:stCondLst>
                                            <p:cond delay="834"/>
                                          </p:stCondLst>
                                        </p:cTn>
                                        <p:tgtEl>
                                          <p:spTgt spid="22"/>
                                        </p:tgtEl>
                                      </p:cBhvr>
                                      <p:to x="100000" y="100000"/>
                                    </p:animScale>
                                    <p:animScale>
                                      <p:cBhvr>
                                        <p:cTn id="73" dur="13">
                                          <p:stCondLst>
                                            <p:cond delay="904"/>
                                          </p:stCondLst>
                                        </p:cTn>
                                        <p:tgtEl>
                                          <p:spTgt spid="22"/>
                                        </p:tgtEl>
                                      </p:cBhvr>
                                      <p:to x="100000" y="95000"/>
                                    </p:animScale>
                                    <p:animScale>
                                      <p:cBhvr>
                                        <p:cTn id="74" dur="83" decel="50000">
                                          <p:stCondLst>
                                            <p:cond delay="917"/>
                                          </p:stCondLst>
                                        </p:cTn>
                                        <p:tgtEl>
                                          <p:spTgt spid="22"/>
                                        </p:tgtEl>
                                      </p:cBhvr>
                                      <p:to x="100000" y="100000"/>
                                    </p:animScale>
                                  </p:childTnLst>
                                </p:cTn>
                              </p:par>
                            </p:childTnLst>
                          </p:cTn>
                        </p:par>
                        <p:par>
                          <p:cTn id="75" fill="hold">
                            <p:stCondLst>
                              <p:cond delay="9000"/>
                            </p:stCondLst>
                            <p:childTnLst>
                              <p:par>
                                <p:cTn id="76" presetID="26" presetClass="entr" presetSubtype="0"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down)">
                                      <p:cBhvr>
                                        <p:cTn id="78" dur="290">
                                          <p:stCondLst>
                                            <p:cond delay="0"/>
                                          </p:stCondLst>
                                        </p:cTn>
                                        <p:tgtEl>
                                          <p:spTgt spid="23"/>
                                        </p:tgtEl>
                                      </p:cBhvr>
                                    </p:animEffect>
                                    <p:anim calcmode="lin" valueType="num">
                                      <p:cBhvr>
                                        <p:cTn id="79"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80"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81"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82"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83"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84" dur="13">
                                          <p:stCondLst>
                                            <p:cond delay="325"/>
                                          </p:stCondLst>
                                        </p:cTn>
                                        <p:tgtEl>
                                          <p:spTgt spid="23"/>
                                        </p:tgtEl>
                                      </p:cBhvr>
                                      <p:to x="100000" y="60000"/>
                                    </p:animScale>
                                    <p:animScale>
                                      <p:cBhvr>
                                        <p:cTn id="85" dur="83" decel="50000">
                                          <p:stCondLst>
                                            <p:cond delay="338"/>
                                          </p:stCondLst>
                                        </p:cTn>
                                        <p:tgtEl>
                                          <p:spTgt spid="23"/>
                                        </p:tgtEl>
                                      </p:cBhvr>
                                      <p:to x="100000" y="100000"/>
                                    </p:animScale>
                                    <p:animScale>
                                      <p:cBhvr>
                                        <p:cTn id="86" dur="13">
                                          <p:stCondLst>
                                            <p:cond delay="656"/>
                                          </p:stCondLst>
                                        </p:cTn>
                                        <p:tgtEl>
                                          <p:spTgt spid="23"/>
                                        </p:tgtEl>
                                      </p:cBhvr>
                                      <p:to x="100000" y="80000"/>
                                    </p:animScale>
                                    <p:animScale>
                                      <p:cBhvr>
                                        <p:cTn id="87" dur="83" decel="50000">
                                          <p:stCondLst>
                                            <p:cond delay="669"/>
                                          </p:stCondLst>
                                        </p:cTn>
                                        <p:tgtEl>
                                          <p:spTgt spid="23"/>
                                        </p:tgtEl>
                                      </p:cBhvr>
                                      <p:to x="100000" y="100000"/>
                                    </p:animScale>
                                    <p:animScale>
                                      <p:cBhvr>
                                        <p:cTn id="88" dur="13">
                                          <p:stCondLst>
                                            <p:cond delay="821"/>
                                          </p:stCondLst>
                                        </p:cTn>
                                        <p:tgtEl>
                                          <p:spTgt spid="23"/>
                                        </p:tgtEl>
                                      </p:cBhvr>
                                      <p:to x="100000" y="90000"/>
                                    </p:animScale>
                                    <p:animScale>
                                      <p:cBhvr>
                                        <p:cTn id="89" dur="83" decel="50000">
                                          <p:stCondLst>
                                            <p:cond delay="834"/>
                                          </p:stCondLst>
                                        </p:cTn>
                                        <p:tgtEl>
                                          <p:spTgt spid="23"/>
                                        </p:tgtEl>
                                      </p:cBhvr>
                                      <p:to x="100000" y="100000"/>
                                    </p:animScale>
                                    <p:animScale>
                                      <p:cBhvr>
                                        <p:cTn id="90" dur="13">
                                          <p:stCondLst>
                                            <p:cond delay="904"/>
                                          </p:stCondLst>
                                        </p:cTn>
                                        <p:tgtEl>
                                          <p:spTgt spid="23"/>
                                        </p:tgtEl>
                                      </p:cBhvr>
                                      <p:to x="100000" y="95000"/>
                                    </p:animScale>
                                    <p:animScale>
                                      <p:cBhvr>
                                        <p:cTn id="91" dur="83" decel="50000">
                                          <p:stCondLst>
                                            <p:cond delay="917"/>
                                          </p:stCondLst>
                                        </p:cTn>
                                        <p:tgtEl>
                                          <p:spTgt spid="23"/>
                                        </p:tgtEl>
                                      </p:cBhvr>
                                      <p:to x="100000" y="100000"/>
                                    </p:animScale>
                                  </p:childTnLst>
                                </p:cTn>
                              </p:par>
                            </p:childTnLst>
                          </p:cTn>
                        </p:par>
                        <p:par>
                          <p:cTn id="92" fill="hold">
                            <p:stCondLst>
                              <p:cond delay="10000"/>
                            </p:stCondLst>
                            <p:childTnLst>
                              <p:par>
                                <p:cTn id="93" presetID="10" presetClass="entr" presetSubtype="0" fill="hold" grpId="1" nodeType="after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1"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7" descr="Livre ouvert.jpg"/>
          <p:cNvPicPr>
            <a:picLocks noChangeAspect="1"/>
          </p:cNvPicPr>
          <p:nvPr/>
        </p:nvPicPr>
        <p:blipFill>
          <a:blip r:embed="rId2">
            <a:duotone>
              <a:schemeClr val="accent3">
                <a:shade val="45000"/>
                <a:satMod val="135000"/>
              </a:schemeClr>
              <a:prstClr val="white"/>
            </a:duotone>
          </a:blip>
          <a:stretch>
            <a:fillRect/>
          </a:stretch>
        </p:blipFill>
        <p:spPr>
          <a:xfrm>
            <a:off x="-57149" y="-99392"/>
            <a:ext cx="9094315" cy="6858001"/>
          </a:xfrm>
          <a:prstGeom prst="rect">
            <a:avLst/>
          </a:prstGeom>
        </p:spPr>
      </p:pic>
      <p:sp>
        <p:nvSpPr>
          <p:cNvPr id="4" name="Espace réservé du numéro de diapositive 3"/>
          <p:cNvSpPr>
            <a:spLocks noGrp="1"/>
          </p:cNvSpPr>
          <p:nvPr>
            <p:ph type="sldNum" sz="quarter" idx="12"/>
          </p:nvPr>
        </p:nvSpPr>
        <p:spPr>
          <a:xfrm rot="20879405">
            <a:off x="8568770" y="6380832"/>
            <a:ext cx="633402" cy="415820"/>
          </a:xfrm>
          <a:prstGeom prst="parallelogram">
            <a:avLst/>
          </a:prstGeom>
          <a:solidFill>
            <a:schemeClr val="accent6"/>
          </a:solidFill>
        </p:spPr>
        <p:txBody>
          <a:bodyPr/>
          <a:lstStyle/>
          <a:p>
            <a:fld id="{4BB85406-D86B-4A1F-9D6A-CE2962366382}" type="slidenum">
              <a:rPr lang="fr-FR" smtClean="0">
                <a:solidFill>
                  <a:schemeClr val="bg1"/>
                </a:solidFill>
              </a:rPr>
              <a:pPr/>
              <a:t>6</a:t>
            </a:fld>
            <a:endParaRPr lang="fr-FR" dirty="0">
              <a:solidFill>
                <a:schemeClr val="bg1"/>
              </a:solidFill>
            </a:endParaRPr>
          </a:p>
        </p:txBody>
      </p:sp>
      <p:pic>
        <p:nvPicPr>
          <p:cNvPr id="11" name="Picture 2" descr="Héraldie: Monachisme et héraldiqu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43438" y="1000108"/>
            <a:ext cx="3973852" cy="497143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Parchemin vertical 2"/>
          <p:cNvSpPr/>
          <p:nvPr/>
        </p:nvSpPr>
        <p:spPr>
          <a:xfrm rot="21274453">
            <a:off x="1019996" y="1419038"/>
            <a:ext cx="2986743" cy="3584378"/>
          </a:xfrm>
          <a:prstGeom prst="verticalScroll">
            <a:avLst/>
          </a:prstGeom>
          <a:blipFill>
            <a:blip r:embed="rId4"/>
            <a:tile tx="0" ty="0" sx="100000" sy="100000" flip="none" algn="tl"/>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smtClean="0">
                <a:solidFill>
                  <a:schemeClr val="tx1"/>
                </a:solidFill>
              </a:rPr>
              <a:t>Pendant des siècles… avant les presses à imprimer… </a:t>
            </a:r>
          </a:p>
          <a:p>
            <a:pPr algn="ctr"/>
            <a:r>
              <a:rPr lang="fr-FR" b="1" i="1" dirty="0" smtClean="0">
                <a:solidFill>
                  <a:schemeClr val="tx1"/>
                </a:solidFill>
              </a:rPr>
              <a:t>la Bible a été écrite </a:t>
            </a:r>
          </a:p>
          <a:p>
            <a:pPr algn="ctr"/>
            <a:r>
              <a:rPr lang="fr-FR" b="1" i="1" dirty="0" smtClean="0">
                <a:solidFill>
                  <a:schemeClr val="tx1"/>
                </a:solidFill>
              </a:rPr>
              <a:t>à la main</a:t>
            </a:r>
            <a:r>
              <a:rPr lang="fr-FR" i="1" dirty="0" smtClean="0">
                <a:solidFill>
                  <a:schemeClr val="tx1"/>
                </a:solidFill>
              </a:rPr>
              <a:t>. </a:t>
            </a:r>
          </a:p>
          <a:p>
            <a:pPr algn="ctr"/>
            <a:r>
              <a:rPr lang="fr-FR" i="1" dirty="0" smtClean="0">
                <a:solidFill>
                  <a:schemeClr val="tx1"/>
                </a:solidFill>
              </a:rPr>
              <a:t>Lorsque les scribes faisaient des erreurs, ils recommençaient..</a:t>
            </a:r>
          </a:p>
        </p:txBody>
      </p:sp>
      <p:sp>
        <p:nvSpPr>
          <p:cNvPr id="7" name="ZoneTexte 6"/>
          <p:cNvSpPr txBox="1"/>
          <p:nvPr/>
        </p:nvSpPr>
        <p:spPr>
          <a:xfrm>
            <a:off x="571472" y="285728"/>
            <a:ext cx="4032448" cy="461665"/>
          </a:xfrm>
          <a:prstGeom prst="rect">
            <a:avLst/>
          </a:prstGeom>
          <a:noFill/>
        </p:spPr>
        <p:txBody>
          <a:bodyPr wrap="square" rtlCol="0">
            <a:spAutoFit/>
          </a:bodyPr>
          <a:lstStyle/>
          <a:p>
            <a:pPr algn="ctr"/>
            <a:r>
              <a:rPr lang="fr-FR" sz="2400" dirty="0" smtClean="0"/>
              <a:t>Du parchemin</a:t>
            </a:r>
            <a:endParaRPr lang="fr-FR" sz="2400" dirty="0"/>
          </a:p>
        </p:txBody>
      </p:sp>
      <p:sp>
        <p:nvSpPr>
          <p:cNvPr id="8" name="ZoneTexte 7"/>
          <p:cNvSpPr txBox="1"/>
          <p:nvPr/>
        </p:nvSpPr>
        <p:spPr>
          <a:xfrm>
            <a:off x="5143504" y="285728"/>
            <a:ext cx="3168352" cy="461665"/>
          </a:xfrm>
          <a:prstGeom prst="rect">
            <a:avLst/>
          </a:prstGeom>
          <a:noFill/>
        </p:spPr>
        <p:txBody>
          <a:bodyPr wrap="square" rtlCol="0">
            <a:spAutoFit/>
          </a:bodyPr>
          <a:lstStyle/>
          <a:p>
            <a:pPr algn="ctr"/>
            <a:r>
              <a:rPr lang="fr-FR" sz="2400" dirty="0" smtClean="0"/>
              <a:t>Aux livres manuscrits</a:t>
            </a:r>
            <a:endParaRPr lang="fr-FR" sz="2400" dirty="0"/>
          </a:p>
        </p:txBody>
      </p:sp>
      <p:pic>
        <p:nvPicPr>
          <p:cNvPr id="9" name="Image 8" descr="Muswada | Chapter | Chap. 25 : Mon futur Beau père"/>
          <p:cNvPicPr/>
          <p:nvPr/>
        </p:nvPicPr>
        <p:blipFill>
          <a:blip r:embed="rId5">
            <a:clrChange>
              <a:clrFrom>
                <a:srgbClr val="FFFFFF"/>
              </a:clrFrom>
              <a:clrTo>
                <a:srgbClr val="FFFFFF">
                  <a:alpha val="0"/>
                </a:srgbClr>
              </a:clrTo>
            </a:clrChange>
          </a:blip>
          <a:srcRect/>
          <a:stretch>
            <a:fillRect/>
          </a:stretch>
        </p:blipFill>
        <p:spPr bwMode="auto">
          <a:xfrm>
            <a:off x="3428992" y="5072074"/>
            <a:ext cx="801405" cy="1279048"/>
          </a:xfrm>
          <a:prstGeom prst="rect">
            <a:avLst/>
          </a:prstGeom>
          <a:noFill/>
          <a:ln w="9525">
            <a:noFill/>
            <a:miter lim="800000"/>
            <a:headEnd/>
            <a:tailEnd/>
          </a:ln>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500"/>
                            </p:stCondLst>
                            <p:childTnLst>
                              <p:par>
                                <p:cTn id="21" presetID="35" presetClass="entr" presetSubtype="0" fill="hold" nodeType="afterEffect">
                                  <p:stCondLst>
                                    <p:cond delay="0"/>
                                  </p:stCondLst>
                                  <p:iterate type="lt">
                                    <p:tmPct val="0"/>
                                  </p:iterate>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anim calcmode="lin" valueType="num">
                                      <p:cBhvr>
                                        <p:cTn id="24" dur="2000" fill="hold"/>
                                        <p:tgtEl>
                                          <p:spTgt spid="9"/>
                                        </p:tgtEl>
                                        <p:attrNameLst>
                                          <p:attrName>style.rotation</p:attrName>
                                        </p:attrNameLst>
                                      </p:cBhvr>
                                      <p:tavLst>
                                        <p:tav tm="0">
                                          <p:val>
                                            <p:fltVal val="720"/>
                                          </p:val>
                                        </p:tav>
                                        <p:tav tm="100000">
                                          <p:val>
                                            <p:fltVal val="0"/>
                                          </p:val>
                                        </p:tav>
                                      </p:tavLst>
                                    </p:anim>
                                    <p:anim calcmode="lin" valueType="num">
                                      <p:cBhvr>
                                        <p:cTn id="25" dur="2000" fill="hold"/>
                                        <p:tgtEl>
                                          <p:spTgt spid="9"/>
                                        </p:tgtEl>
                                        <p:attrNameLst>
                                          <p:attrName>ppt_h</p:attrName>
                                        </p:attrNameLst>
                                      </p:cBhvr>
                                      <p:tavLst>
                                        <p:tav tm="0">
                                          <p:val>
                                            <p:fltVal val="0"/>
                                          </p:val>
                                        </p:tav>
                                        <p:tav tm="100000">
                                          <p:val>
                                            <p:strVal val="#ppt_h"/>
                                          </p:val>
                                        </p:tav>
                                      </p:tavLst>
                                    </p:anim>
                                    <p:anim calcmode="lin" valueType="num">
                                      <p:cBhvr>
                                        <p:cTn id="26"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heckerboard(across)">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7" descr="Livre ouvert.jpg"/>
          <p:cNvPicPr>
            <a:picLocks noChangeAspect="1"/>
          </p:cNvPicPr>
          <p:nvPr/>
        </p:nvPicPr>
        <p:blipFill>
          <a:blip r:embed="rId2">
            <a:duotone>
              <a:schemeClr val="accent3">
                <a:shade val="45000"/>
                <a:satMod val="135000"/>
              </a:schemeClr>
              <a:prstClr val="white"/>
            </a:duotone>
          </a:blip>
          <a:stretch>
            <a:fillRect/>
          </a:stretch>
        </p:blipFill>
        <p:spPr>
          <a:xfrm>
            <a:off x="-57149" y="-99392"/>
            <a:ext cx="9094315" cy="6858001"/>
          </a:xfrm>
          <a:prstGeom prst="rect">
            <a:avLst/>
          </a:prstGeom>
        </p:spPr>
      </p:pic>
      <p:sp>
        <p:nvSpPr>
          <p:cNvPr id="6" name="Espace réservé du numéro de diapositive 5"/>
          <p:cNvSpPr>
            <a:spLocks noGrp="1"/>
          </p:cNvSpPr>
          <p:nvPr>
            <p:ph type="sldNum" sz="quarter" idx="12"/>
          </p:nvPr>
        </p:nvSpPr>
        <p:spPr>
          <a:xfrm>
            <a:off x="7750247" y="6492875"/>
            <a:ext cx="576064" cy="365125"/>
          </a:xfrm>
          <a:prstGeom prst="parallelogram">
            <a:avLst/>
          </a:prstGeom>
          <a:solidFill>
            <a:schemeClr val="accent6"/>
          </a:solidFill>
        </p:spPr>
        <p:txBody>
          <a:bodyPr/>
          <a:lstStyle/>
          <a:p>
            <a:r>
              <a:rPr lang="fr-FR" dirty="0" smtClean="0"/>
              <a:t>11</a:t>
            </a:r>
            <a:endParaRPr lang="fr-FR" dirty="0"/>
          </a:p>
        </p:txBody>
      </p:sp>
      <p:pic>
        <p:nvPicPr>
          <p:cNvPr id="7" name="Picture 2"/>
          <p:cNvPicPr>
            <a:picLocks noChangeAspect="1" noChangeArrowheads="1"/>
          </p:cNvPicPr>
          <p:nvPr/>
        </p:nvPicPr>
        <p:blipFill rotWithShape="1">
          <a:blip r:embed="rId3" cstate="print"/>
          <a:srcRect l="55912" t="-486" r="388" b="486"/>
          <a:stretch/>
        </p:blipFill>
        <p:spPr bwMode="auto">
          <a:xfrm>
            <a:off x="428596" y="2214554"/>
            <a:ext cx="3493422" cy="3898081"/>
          </a:xfrm>
          <a:prstGeom prst="rect">
            <a:avLst/>
          </a:prstGeom>
          <a:ln>
            <a:noFill/>
          </a:ln>
          <a:effectLst>
            <a:softEdge rad="112500"/>
          </a:effectLst>
        </p:spPr>
      </p:pic>
      <p:pic>
        <p:nvPicPr>
          <p:cNvPr id="8" name="Picture 2"/>
          <p:cNvPicPr>
            <a:picLocks noChangeAspect="1" noChangeArrowheads="1"/>
          </p:cNvPicPr>
          <p:nvPr/>
        </p:nvPicPr>
        <p:blipFill>
          <a:blip r:embed="rId4" cstate="print">
            <a:clrChange>
              <a:clrFrom>
                <a:srgbClr val="F8FBE6"/>
              </a:clrFrom>
              <a:clrTo>
                <a:srgbClr val="F8FBE6">
                  <a:alpha val="0"/>
                </a:srgbClr>
              </a:clrTo>
            </a:clrChange>
          </a:blip>
          <a:srcRect/>
          <a:stretch>
            <a:fillRect/>
          </a:stretch>
        </p:blipFill>
        <p:spPr bwMode="auto">
          <a:xfrm rot="1829930">
            <a:off x="4959789" y="709847"/>
            <a:ext cx="3389055" cy="2170582"/>
          </a:xfrm>
          <a:prstGeom prst="rect">
            <a:avLst/>
          </a:prstGeom>
          <a:noFill/>
          <a:ln w="9525">
            <a:noFill/>
            <a:miter lim="800000"/>
            <a:headEnd/>
            <a:tailEnd/>
          </a:ln>
        </p:spPr>
      </p:pic>
      <p:sp>
        <p:nvSpPr>
          <p:cNvPr id="2" name="Rectangle à coins arrondis 1"/>
          <p:cNvSpPr/>
          <p:nvPr/>
        </p:nvSpPr>
        <p:spPr>
          <a:xfrm>
            <a:off x="5143504" y="4000504"/>
            <a:ext cx="3096344" cy="158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Avec l’effort de beaucoup de fidèles serviteurs de Dieu, la Bible a été traduit en plus de 2 500 langues.</a:t>
            </a:r>
            <a:endParaRPr lang="fr-FR" dirty="0"/>
          </a:p>
        </p:txBody>
      </p:sp>
      <p:sp>
        <p:nvSpPr>
          <p:cNvPr id="3" name="Ellipse 2"/>
          <p:cNvSpPr/>
          <p:nvPr/>
        </p:nvSpPr>
        <p:spPr>
          <a:xfrm>
            <a:off x="467544" y="260648"/>
            <a:ext cx="2808312" cy="18722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Grace à l’invention de l’imprimerie, la Bible a pu être diffusée plus largement.</a:t>
            </a:r>
            <a:endParaRPr lang="fr-FR" dirty="0"/>
          </a:p>
        </p:txBody>
      </p:sp>
    </p:spTree>
    <p:extLst>
      <p:ext uri="{BB962C8B-B14F-4D97-AF65-F5344CB8AC3E}">
        <p14:creationId xmlns:p14="http://schemas.microsoft.com/office/powerpoint/2010/main" xmlns="" val="1019674974"/>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par>
                          <p:cTn id="13" fill="hold">
                            <p:stCondLst>
                              <p:cond delay="2500"/>
                            </p:stCondLst>
                            <p:childTnLst>
                              <p:par>
                                <p:cTn id="14" presetID="45"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anim calcmode="lin" valueType="num">
                                      <p:cBhvr>
                                        <p:cTn id="17" dur="2000" fill="hold"/>
                                        <p:tgtEl>
                                          <p:spTgt spid="8"/>
                                        </p:tgtEl>
                                        <p:attrNameLst>
                                          <p:attrName>ppt_w</p:attrName>
                                        </p:attrNameLst>
                                      </p:cBhvr>
                                      <p:tavLst>
                                        <p:tav tm="0" fmla="#ppt_w*sin(2.5*pi*$)">
                                          <p:val>
                                            <p:fltVal val="0"/>
                                          </p:val>
                                        </p:tav>
                                        <p:tav tm="100000">
                                          <p:val>
                                            <p:fltVal val="1"/>
                                          </p:val>
                                        </p:tav>
                                      </p:tavLst>
                                    </p:anim>
                                    <p:anim calcmode="lin" valueType="num">
                                      <p:cBhvr>
                                        <p:cTn id="18" dur="2000" fill="hold"/>
                                        <p:tgtEl>
                                          <p:spTgt spid="8"/>
                                        </p:tgtEl>
                                        <p:attrNameLst>
                                          <p:attrName>ppt_h</p:attrName>
                                        </p:attrNameLst>
                                      </p:cBhvr>
                                      <p:tavLst>
                                        <p:tav tm="0">
                                          <p:val>
                                            <p:strVal val="#ppt_h"/>
                                          </p:val>
                                        </p:tav>
                                        <p:tav tm="100000">
                                          <p:val>
                                            <p:strVal val="#ppt_h"/>
                                          </p:val>
                                        </p:tav>
                                      </p:tavLst>
                                    </p:anim>
                                  </p:childTnLst>
                                </p:cTn>
                              </p:par>
                            </p:childTnLst>
                          </p:cTn>
                        </p:par>
                        <p:par>
                          <p:cTn id="19" fill="hold">
                            <p:stCondLst>
                              <p:cond delay="4500"/>
                            </p:stCondLst>
                            <p:childTnLst>
                              <p:par>
                                <p:cTn id="20" presetID="21" presetClass="entr" presetSubtype="1"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Livre ouvert.jpg"/>
          <p:cNvPicPr>
            <a:picLocks noChangeAspect="1"/>
          </p:cNvPicPr>
          <p:nvPr/>
        </p:nvPicPr>
        <p:blipFill>
          <a:blip r:embed="rId2">
            <a:duotone>
              <a:schemeClr val="accent3">
                <a:shade val="45000"/>
                <a:satMod val="135000"/>
              </a:schemeClr>
              <a:prstClr val="white"/>
            </a:duotone>
          </a:blip>
          <a:stretch>
            <a:fillRect/>
          </a:stretch>
        </p:blipFill>
        <p:spPr>
          <a:xfrm>
            <a:off x="-57149" y="-99392"/>
            <a:ext cx="9094315" cy="6858001"/>
          </a:xfrm>
          <a:prstGeom prst="rect">
            <a:avLst/>
          </a:prstGeom>
        </p:spPr>
      </p:pic>
      <p:sp>
        <p:nvSpPr>
          <p:cNvPr id="5" name="Espace réservé du numéro de diapositive 4"/>
          <p:cNvSpPr>
            <a:spLocks noGrp="1"/>
          </p:cNvSpPr>
          <p:nvPr>
            <p:ph type="sldNum" sz="quarter" idx="12"/>
          </p:nvPr>
        </p:nvSpPr>
        <p:spPr/>
        <p:txBody>
          <a:bodyPr/>
          <a:lstStyle/>
          <a:p>
            <a:fld id="{4BB85406-D86B-4A1F-9D6A-CE2962366382}" type="slidenum">
              <a:rPr lang="fr-FR" smtClean="0"/>
              <a:pPr/>
              <a:t>8</a:t>
            </a:fld>
            <a:endParaRPr lang="fr-FR"/>
          </a:p>
        </p:txBody>
      </p:sp>
      <p:sp>
        <p:nvSpPr>
          <p:cNvPr id="7" name="Rectangle 6"/>
          <p:cNvSpPr/>
          <p:nvPr/>
        </p:nvSpPr>
        <p:spPr>
          <a:xfrm>
            <a:off x="5000628" y="2857496"/>
            <a:ext cx="3500462" cy="461665"/>
          </a:xfrm>
          <a:prstGeom prst="rect">
            <a:avLst/>
          </a:prstGeom>
        </p:spPr>
        <p:txBody>
          <a:bodyPr wrap="square">
            <a:spAutoFit/>
          </a:bodyPr>
          <a:lstStyle/>
          <a:p>
            <a:r>
              <a:rPr lang="fr-FR" sz="1200" b="1" dirty="0" smtClean="0">
                <a:hlinkClick r:id="rId3"/>
              </a:rPr>
              <a:t>https://</a:t>
            </a:r>
            <a:r>
              <a:rPr lang="fr-FR" sz="1200" b="1" dirty="0" smtClean="0">
                <a:hlinkClick r:id="rId3"/>
              </a:rPr>
              <a:t>www.youtube.com/watch?v=PBc5DoakQc0</a:t>
            </a:r>
            <a:endParaRPr lang="fr-FR" sz="1200" b="1" dirty="0" smtClean="0"/>
          </a:p>
          <a:p>
            <a:endParaRPr lang="fr-FR" sz="1200" b="1" dirty="0"/>
          </a:p>
        </p:txBody>
      </p:sp>
      <p:sp>
        <p:nvSpPr>
          <p:cNvPr id="9" name="Flèche droite 8"/>
          <p:cNvSpPr/>
          <p:nvPr/>
        </p:nvSpPr>
        <p:spPr>
          <a:xfrm>
            <a:off x="357158" y="2214554"/>
            <a:ext cx="3357586" cy="164307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L’Evangile écrit par </a:t>
            </a:r>
            <a:r>
              <a:rPr lang="fr-FR" dirty="0" smtClean="0">
                <a:solidFill>
                  <a:schemeClr val="tx1"/>
                </a:solidFill>
              </a:rPr>
              <a:t>quatre </a:t>
            </a:r>
            <a:r>
              <a:rPr lang="fr-FR" dirty="0" smtClean="0">
                <a:solidFill>
                  <a:schemeClr val="tx1"/>
                </a:solidFill>
              </a:rPr>
              <a:t>évangélistes.</a:t>
            </a:r>
          </a:p>
          <a:p>
            <a:pPr algn="ctr"/>
            <a:r>
              <a:rPr lang="fr-FR" dirty="0" smtClean="0">
                <a:solidFill>
                  <a:schemeClr val="tx1"/>
                </a:solidFill>
              </a:rPr>
              <a:t>Quatre témoignages</a:t>
            </a:r>
            <a:endParaRPr lang="fr-FR" dirty="0">
              <a:solidFill>
                <a:schemeClr val="tx1"/>
              </a:solidFill>
            </a:endParaRPr>
          </a:p>
        </p:txBody>
      </p:sp>
      <p:pic>
        <p:nvPicPr>
          <p:cNvPr id="2054" name="Picture 6"/>
          <p:cNvPicPr>
            <a:picLocks noChangeAspect="1" noChangeArrowheads="1"/>
          </p:cNvPicPr>
          <p:nvPr/>
        </p:nvPicPr>
        <p:blipFill>
          <a:blip r:embed="rId4"/>
          <a:srcRect/>
          <a:stretch>
            <a:fillRect/>
          </a:stretch>
        </p:blipFill>
        <p:spPr bwMode="auto">
          <a:xfrm>
            <a:off x="1428728" y="3643314"/>
            <a:ext cx="1673690" cy="2343166"/>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a:srcRect/>
          <a:stretch>
            <a:fillRect/>
          </a:stretch>
        </p:blipFill>
        <p:spPr bwMode="auto">
          <a:xfrm>
            <a:off x="1500166" y="357166"/>
            <a:ext cx="1716871" cy="2176464"/>
          </a:xfrm>
          <a:prstGeom prst="rect">
            <a:avLst/>
          </a:prstGeom>
          <a:noFill/>
          <a:ln w="9525">
            <a:noFill/>
            <a:miter lim="800000"/>
            <a:headEnd/>
            <a:tailEnd/>
          </a:ln>
          <a:effectLst/>
        </p:spPr>
      </p:pic>
      <p:pic>
        <p:nvPicPr>
          <p:cNvPr id="2056" name="Picture 8"/>
          <p:cNvPicPr>
            <a:picLocks noChangeAspect="1" noChangeArrowheads="1"/>
          </p:cNvPicPr>
          <p:nvPr/>
        </p:nvPicPr>
        <p:blipFill>
          <a:blip r:embed="rId6"/>
          <a:srcRect/>
          <a:stretch>
            <a:fillRect/>
          </a:stretch>
        </p:blipFill>
        <p:spPr bwMode="auto">
          <a:xfrm flipH="1">
            <a:off x="5715008" y="285728"/>
            <a:ext cx="1761326" cy="2357454"/>
          </a:xfrm>
          <a:prstGeom prst="rect">
            <a:avLst/>
          </a:prstGeom>
          <a:noFill/>
          <a:ln w="9525">
            <a:noFill/>
            <a:miter lim="800000"/>
            <a:headEnd/>
            <a:tailEnd/>
          </a:ln>
          <a:effectLst/>
        </p:spPr>
      </p:pic>
      <p:pic>
        <p:nvPicPr>
          <p:cNvPr id="2057" name="Picture 9"/>
          <p:cNvPicPr>
            <a:picLocks noChangeAspect="1" noChangeArrowheads="1"/>
          </p:cNvPicPr>
          <p:nvPr/>
        </p:nvPicPr>
        <p:blipFill>
          <a:blip r:embed="rId7"/>
          <a:srcRect/>
          <a:stretch>
            <a:fillRect/>
          </a:stretch>
        </p:blipFill>
        <p:spPr bwMode="auto">
          <a:xfrm flipH="1">
            <a:off x="5715008" y="3500438"/>
            <a:ext cx="1643074" cy="2564036"/>
          </a:xfrm>
          <a:prstGeom prst="rect">
            <a:avLst/>
          </a:prstGeom>
          <a:noFill/>
          <a:ln w="9525">
            <a:noFill/>
            <a:miter lim="800000"/>
            <a:headEnd/>
            <a:tailEnd/>
          </a:ln>
          <a:effectLst/>
        </p:spPr>
      </p:pic>
      <p:pic>
        <p:nvPicPr>
          <p:cNvPr id="2058" name="Picture 10"/>
          <p:cNvPicPr>
            <a:picLocks noChangeAspect="1" noChangeArrowheads="1"/>
          </p:cNvPicPr>
          <p:nvPr/>
        </p:nvPicPr>
        <p:blipFill>
          <a:blip r:embed="rId8"/>
          <a:srcRect/>
          <a:stretch>
            <a:fillRect/>
          </a:stretch>
        </p:blipFill>
        <p:spPr bwMode="auto">
          <a:xfrm>
            <a:off x="5715008" y="3500438"/>
            <a:ext cx="853838" cy="247650"/>
          </a:xfrm>
          <a:prstGeom prst="rect">
            <a:avLst/>
          </a:prstGeom>
          <a:noFill/>
          <a:ln w="9525">
            <a:noFill/>
            <a:miter lim="800000"/>
            <a:headEnd/>
            <a:tailEnd/>
          </a:ln>
          <a:effectLst/>
        </p:spPr>
      </p:pic>
      <p:pic>
        <p:nvPicPr>
          <p:cNvPr id="2059" name="Picture 11"/>
          <p:cNvPicPr>
            <a:picLocks noChangeAspect="1" noChangeArrowheads="1"/>
          </p:cNvPicPr>
          <p:nvPr/>
        </p:nvPicPr>
        <p:blipFill>
          <a:blip r:embed="rId9"/>
          <a:srcRect/>
          <a:stretch>
            <a:fillRect/>
          </a:stretch>
        </p:blipFill>
        <p:spPr bwMode="auto">
          <a:xfrm>
            <a:off x="5715008" y="357166"/>
            <a:ext cx="781048" cy="19059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0" cstate="print"/>
          <a:srcRect/>
          <a:stretch>
            <a:fillRect/>
          </a:stretch>
        </p:blipFill>
        <p:spPr bwMode="auto">
          <a:xfrm>
            <a:off x="2214546" y="3643314"/>
            <a:ext cx="857256" cy="180475"/>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1"/>
          <a:srcRect/>
          <a:stretch>
            <a:fillRect/>
          </a:stretch>
        </p:blipFill>
        <p:spPr bwMode="auto">
          <a:xfrm>
            <a:off x="1928794" y="357166"/>
            <a:ext cx="1290727" cy="180975"/>
          </a:xfrm>
          <a:prstGeom prst="rect">
            <a:avLst/>
          </a:prstGeom>
          <a:noFill/>
          <a:ln w="9525">
            <a:noFill/>
            <a:miter lim="800000"/>
            <a:headEnd/>
            <a:tailEnd/>
          </a:ln>
          <a:effectLst/>
        </p:spPr>
      </p:pic>
      <p:pic>
        <p:nvPicPr>
          <p:cNvPr id="14" name="Picture 5"/>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3643306" y="2428868"/>
            <a:ext cx="1351042" cy="1309684"/>
          </a:xfrm>
          <a:prstGeom prst="rect">
            <a:avLst/>
          </a:prstGeom>
          <a:noFill/>
          <a:ln w="9525">
            <a:noFill/>
            <a:miter lim="800000"/>
            <a:headEnd/>
            <a:tailEnd/>
          </a:ln>
          <a:effectLst/>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dissolve">
                                      <p:cBhvr>
                                        <p:cTn id="7" dur="500"/>
                                        <p:tgtEl>
                                          <p:spTgt spid="205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dissolve">
                                      <p:cBhvr>
                                        <p:cTn id="11" dur="500"/>
                                        <p:tgtEl>
                                          <p:spTgt spid="205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2056"/>
                                        </p:tgtEl>
                                        <p:attrNameLst>
                                          <p:attrName>style.visibility</p:attrName>
                                        </p:attrNameLst>
                                      </p:cBhvr>
                                      <p:to>
                                        <p:strVal val="visible"/>
                                      </p:to>
                                    </p:set>
                                    <p:animEffect transition="in" filter="dissolve">
                                      <p:cBhvr>
                                        <p:cTn id="15" dur="500"/>
                                        <p:tgtEl>
                                          <p:spTgt spid="2056"/>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057"/>
                                        </p:tgtEl>
                                        <p:attrNameLst>
                                          <p:attrName>style.visibility</p:attrName>
                                        </p:attrNameLst>
                                      </p:cBhvr>
                                      <p:to>
                                        <p:strVal val="visible"/>
                                      </p:to>
                                    </p:set>
                                    <p:animEffect transition="in" filter="dissolve">
                                      <p:cBhvr>
                                        <p:cTn id="19" dur="500"/>
                                        <p:tgtEl>
                                          <p:spTgt spid="2057"/>
                                        </p:tgtEl>
                                      </p:cBhvr>
                                    </p:animEffect>
                                  </p:childTnLst>
                                </p:cTn>
                              </p:par>
                            </p:childTnLst>
                          </p:cTn>
                        </p:par>
                      </p:childTnLst>
                    </p:cTn>
                  </p:par>
                  <p:par>
                    <p:cTn id="20" fill="hold">
                      <p:stCondLst>
                        <p:cond delay="indefinite"/>
                      </p:stCondLst>
                      <p:childTnLst>
                        <p:par>
                          <p:cTn id="21" fill="hold">
                            <p:stCondLst>
                              <p:cond delay="0"/>
                            </p:stCondLst>
                            <p:childTnLst>
                              <p:par>
                                <p:cTn id="22" presetID="7"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2000" fill="hold"/>
                                        <p:tgtEl>
                                          <p:spTgt spid="9"/>
                                        </p:tgtEl>
                                        <p:attrNameLst>
                                          <p:attrName>ppt_x</p:attrName>
                                        </p:attrNameLst>
                                      </p:cBhvr>
                                      <p:tavLst>
                                        <p:tav tm="0">
                                          <p:val>
                                            <p:strVal val="0-#ppt_w/2"/>
                                          </p:val>
                                        </p:tav>
                                        <p:tav tm="100000">
                                          <p:val>
                                            <p:strVal val="#ppt_x"/>
                                          </p:val>
                                        </p:tav>
                                      </p:tavLst>
                                    </p:anim>
                                    <p:anim calcmode="lin" valueType="num">
                                      <p:cBhvr additive="base">
                                        <p:cTn id="25"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du contenu 7" descr="Livre ouvert.jpg"/>
          <p:cNvPicPr>
            <a:picLocks noChangeAspect="1"/>
          </p:cNvPicPr>
          <p:nvPr/>
        </p:nvPicPr>
        <p:blipFill>
          <a:blip r:embed="rId2">
            <a:duotone>
              <a:schemeClr val="accent3">
                <a:shade val="45000"/>
                <a:satMod val="135000"/>
              </a:schemeClr>
              <a:prstClr val="white"/>
            </a:duotone>
          </a:blip>
          <a:stretch>
            <a:fillRect/>
          </a:stretch>
        </p:blipFill>
        <p:spPr>
          <a:xfrm>
            <a:off x="-57149" y="-99392"/>
            <a:ext cx="9094315" cy="6858001"/>
          </a:xfrm>
          <a:prstGeom prst="rect">
            <a:avLst/>
          </a:prstGeom>
        </p:spPr>
      </p:pic>
      <p:sp>
        <p:nvSpPr>
          <p:cNvPr id="6" name="Espace réservé du numéro de diapositive 5"/>
          <p:cNvSpPr>
            <a:spLocks noGrp="1"/>
          </p:cNvSpPr>
          <p:nvPr>
            <p:ph type="sldNum" sz="quarter" idx="12"/>
          </p:nvPr>
        </p:nvSpPr>
        <p:spPr>
          <a:xfrm>
            <a:off x="8538296" y="6492875"/>
            <a:ext cx="605704" cy="365125"/>
          </a:xfrm>
          <a:prstGeom prst="parallelogram">
            <a:avLst/>
          </a:prstGeom>
          <a:solidFill>
            <a:schemeClr val="accent6"/>
          </a:solidFill>
        </p:spPr>
        <p:txBody>
          <a:bodyPr/>
          <a:lstStyle/>
          <a:p>
            <a:fld id="{4BB85406-D86B-4A1F-9D6A-CE2962366382}" type="slidenum">
              <a:rPr lang="fr-FR" smtClean="0"/>
              <a:pPr/>
              <a:t>9</a:t>
            </a:fld>
            <a:endParaRPr lang="fr-FR" dirty="0"/>
          </a:p>
        </p:txBody>
      </p:sp>
      <p:sp>
        <p:nvSpPr>
          <p:cNvPr id="12" name="ZoneTexte 11"/>
          <p:cNvSpPr txBox="1"/>
          <p:nvPr/>
        </p:nvSpPr>
        <p:spPr>
          <a:xfrm>
            <a:off x="1000100" y="428604"/>
            <a:ext cx="2532087" cy="3812798"/>
          </a:xfrm>
          <a:prstGeom prst="foldedCorner">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dirty="0" smtClean="0"/>
              <a:t>Nous aussi, nous sommes dans cette  longue chaîne.</a:t>
            </a:r>
          </a:p>
          <a:p>
            <a:r>
              <a:rPr lang="fr-FR" dirty="0" smtClean="0"/>
              <a:t>A notre tour, nous pouvons continuer à annoncer l’Evangile pour que ceux qui vivront après nous puissent aussi connaître Jésus et croire en lui. Un geste fait à la messe nous le rappelle.</a:t>
            </a:r>
            <a:endParaRPr lang="fr-FR" dirty="0"/>
          </a:p>
        </p:txBody>
      </p:sp>
      <p:pic>
        <p:nvPicPr>
          <p:cNvPr id="7172" name="Picture 4" descr="Reflets d'Eglise, chrétiens en Niortais et en Mellois"/>
          <p:cNvPicPr>
            <a:picLocks noChangeAspect="1" noChangeArrowheads="1"/>
          </p:cNvPicPr>
          <p:nvPr/>
        </p:nvPicPr>
        <p:blipFill>
          <a:blip r:embed="rId3"/>
          <a:srcRect/>
          <a:stretch>
            <a:fillRect/>
          </a:stretch>
        </p:blipFill>
        <p:spPr bwMode="auto">
          <a:xfrm>
            <a:off x="4714876" y="785794"/>
            <a:ext cx="3881425" cy="2911069"/>
          </a:xfrm>
          <a:prstGeom prst="ellipse">
            <a:avLst/>
          </a:prstGeom>
          <a:ln>
            <a:noFill/>
          </a:ln>
          <a:effectLst>
            <a:softEdge rad="112500"/>
          </a:effectLst>
        </p:spPr>
      </p:pic>
      <p:pic>
        <p:nvPicPr>
          <p:cNvPr id="14338" name="Picture 2" descr="Téléphone portable dessin animé avec bulle de dialogue ..."/>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5500694" y="2928934"/>
            <a:ext cx="2943215" cy="2943215"/>
          </a:xfrm>
          <a:prstGeom prst="rect">
            <a:avLst/>
          </a:prstGeom>
          <a:noFill/>
        </p:spPr>
      </p:pic>
      <p:sp>
        <p:nvSpPr>
          <p:cNvPr id="11" name="ZoneTexte 10"/>
          <p:cNvSpPr txBox="1"/>
          <p:nvPr/>
        </p:nvSpPr>
        <p:spPr>
          <a:xfrm>
            <a:off x="6215074" y="3429000"/>
            <a:ext cx="928694" cy="553998"/>
          </a:xfrm>
          <a:prstGeom prst="rect">
            <a:avLst/>
          </a:prstGeom>
          <a:noFill/>
        </p:spPr>
        <p:txBody>
          <a:bodyPr wrap="square" rtlCol="0">
            <a:spAutoFit/>
          </a:bodyPr>
          <a:lstStyle/>
          <a:p>
            <a:pPr algn="ctr"/>
            <a:r>
              <a:rPr lang="fr-FR" sz="1000" b="1" dirty="0" smtClean="0"/>
              <a:t>Evangile du jour avec </a:t>
            </a:r>
            <a:r>
              <a:rPr lang="fr-FR" sz="1000" b="1" dirty="0" err="1" smtClean="0"/>
              <a:t>YouPRAY</a:t>
            </a:r>
            <a:endParaRPr lang="fr-FR" sz="1000" b="1" dirty="0"/>
          </a:p>
        </p:txBody>
      </p:sp>
      <p:pic>
        <p:nvPicPr>
          <p:cNvPr id="14341" name="Picture 5" descr="Dessin de Ordinateur portable colorie par Membre non ..."/>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flipH="1">
            <a:off x="4805952" y="4286256"/>
            <a:ext cx="2337816" cy="1914510"/>
          </a:xfrm>
          <a:prstGeom prst="rect">
            <a:avLst/>
          </a:prstGeom>
          <a:noFill/>
        </p:spPr>
      </p:pic>
      <p:pic>
        <p:nvPicPr>
          <p:cNvPr id="14" name="Picture 5"/>
          <p:cNvPicPr>
            <a:picLocks noGrp="1" noChangeAspect="1" noChangeArrowheads="1"/>
          </p:cNvPicPr>
          <p:nvPr>
            <p:ph idx="1"/>
          </p:nvPr>
        </p:nvPicPr>
        <p:blipFill>
          <a:blip r:embed="rId6">
            <a:clrChange>
              <a:clrFrom>
                <a:srgbClr val="FFFFFF"/>
              </a:clrFrom>
              <a:clrTo>
                <a:srgbClr val="FFFFFF">
                  <a:alpha val="0"/>
                </a:srgbClr>
              </a:clrTo>
            </a:clrChange>
          </a:blip>
          <a:srcRect/>
          <a:stretch>
            <a:fillRect/>
          </a:stretch>
        </p:blipFill>
        <p:spPr bwMode="auto">
          <a:xfrm rot="583768">
            <a:off x="796113" y="3956600"/>
            <a:ext cx="3038496" cy="2071702"/>
          </a:xfrm>
          <a:prstGeom prst="rect">
            <a:avLst/>
          </a:prstGeom>
          <a:noFill/>
          <a:ln w="9525">
            <a:noFill/>
            <a:miter lim="800000"/>
            <a:headEnd/>
            <a:tailEnd/>
          </a:ln>
          <a:effectLst/>
        </p:spPr>
      </p:pic>
      <p:pic>
        <p:nvPicPr>
          <p:cNvPr id="13" name="Picture 2" descr="Chante alléluia au Seigneur - Centerblog"/>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rot="21301148">
            <a:off x="5163952" y="4711109"/>
            <a:ext cx="842066" cy="641430"/>
          </a:xfrm>
          <a:prstGeom prst="rect">
            <a:avLst/>
          </a:prstGeom>
          <a:noFill/>
        </p:spPr>
      </p:pic>
    </p:spTree>
    <p:extLst>
      <p:ext uri="{BB962C8B-B14F-4D97-AF65-F5344CB8AC3E}">
        <p14:creationId xmlns:p14="http://schemas.microsoft.com/office/powerpoint/2010/main" xmlns="" val="18700336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1000" fill="hold"/>
                                        <p:tgtEl>
                                          <p:spTgt spid="7172"/>
                                        </p:tgtEl>
                                        <p:attrNameLst>
                                          <p:attrName>ppt_w</p:attrName>
                                        </p:attrNameLst>
                                      </p:cBhvr>
                                      <p:tavLst>
                                        <p:tav tm="0">
                                          <p:val>
                                            <p:strVal val="#ppt_w*0.70"/>
                                          </p:val>
                                        </p:tav>
                                        <p:tav tm="100000">
                                          <p:val>
                                            <p:strVal val="#ppt_w"/>
                                          </p:val>
                                        </p:tav>
                                      </p:tavLst>
                                    </p:anim>
                                    <p:anim calcmode="lin" valueType="num">
                                      <p:cBhvr>
                                        <p:cTn id="13" dur="1000" fill="hold"/>
                                        <p:tgtEl>
                                          <p:spTgt spid="7172"/>
                                        </p:tgtEl>
                                        <p:attrNameLst>
                                          <p:attrName>ppt_h</p:attrName>
                                        </p:attrNameLst>
                                      </p:cBhvr>
                                      <p:tavLst>
                                        <p:tav tm="0">
                                          <p:val>
                                            <p:strVal val="#ppt_h"/>
                                          </p:val>
                                        </p:tav>
                                        <p:tav tm="100000">
                                          <p:val>
                                            <p:strVal val="#ppt_h"/>
                                          </p:val>
                                        </p:tav>
                                      </p:tavLst>
                                    </p:anim>
                                    <p:animEffect transition="in" filter="fade">
                                      <p:cBhvr>
                                        <p:cTn id="14" dur="1000"/>
                                        <p:tgtEl>
                                          <p:spTgt spid="7172"/>
                                        </p:tgtEl>
                                      </p:cBhvr>
                                    </p:animEffect>
                                  </p:childTnLst>
                                </p:cTn>
                              </p:par>
                              <p:par>
                                <p:cTn id="15" presetID="55" presetClass="entr" presetSubtype="0" fill="hold" nodeType="withEffect">
                                  <p:stCondLst>
                                    <p:cond delay="0"/>
                                  </p:stCondLst>
                                  <p:childTnLst>
                                    <p:set>
                                      <p:cBhvr>
                                        <p:cTn id="16" dur="1" fill="hold">
                                          <p:stCondLst>
                                            <p:cond delay="0"/>
                                          </p:stCondLst>
                                        </p:cTn>
                                        <p:tgtEl>
                                          <p:spTgt spid="14338"/>
                                        </p:tgtEl>
                                        <p:attrNameLst>
                                          <p:attrName>style.visibility</p:attrName>
                                        </p:attrNameLst>
                                      </p:cBhvr>
                                      <p:to>
                                        <p:strVal val="visible"/>
                                      </p:to>
                                    </p:set>
                                    <p:anim calcmode="lin" valueType="num">
                                      <p:cBhvr>
                                        <p:cTn id="17" dur="1000" fill="hold"/>
                                        <p:tgtEl>
                                          <p:spTgt spid="14338"/>
                                        </p:tgtEl>
                                        <p:attrNameLst>
                                          <p:attrName>ppt_w</p:attrName>
                                        </p:attrNameLst>
                                      </p:cBhvr>
                                      <p:tavLst>
                                        <p:tav tm="0">
                                          <p:val>
                                            <p:strVal val="#ppt_w*0.70"/>
                                          </p:val>
                                        </p:tav>
                                        <p:tav tm="100000">
                                          <p:val>
                                            <p:strVal val="#ppt_w"/>
                                          </p:val>
                                        </p:tav>
                                      </p:tavLst>
                                    </p:anim>
                                    <p:anim calcmode="lin" valueType="num">
                                      <p:cBhvr>
                                        <p:cTn id="18" dur="1000" fill="hold"/>
                                        <p:tgtEl>
                                          <p:spTgt spid="14338"/>
                                        </p:tgtEl>
                                        <p:attrNameLst>
                                          <p:attrName>ppt_h</p:attrName>
                                        </p:attrNameLst>
                                      </p:cBhvr>
                                      <p:tavLst>
                                        <p:tav tm="0">
                                          <p:val>
                                            <p:strVal val="#ppt_h"/>
                                          </p:val>
                                        </p:tav>
                                        <p:tav tm="100000">
                                          <p:val>
                                            <p:strVal val="#ppt_h"/>
                                          </p:val>
                                        </p:tav>
                                      </p:tavLst>
                                    </p:anim>
                                    <p:animEffect transition="in" filter="fade">
                                      <p:cBhvr>
                                        <p:cTn id="19" dur="1000"/>
                                        <p:tgtEl>
                                          <p:spTgt spid="14338"/>
                                        </p:tgtEl>
                                      </p:cBhvr>
                                    </p:animEffect>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anim calcmode="lin" valueType="num">
                                      <p:cBhvr>
                                        <p:cTn id="25" dur="2000" fill="hold"/>
                                        <p:tgtEl>
                                          <p:spTgt spid="13"/>
                                        </p:tgtEl>
                                        <p:attrNameLst>
                                          <p:attrName>style.rotation</p:attrName>
                                        </p:attrNameLst>
                                      </p:cBhvr>
                                      <p:tavLst>
                                        <p:tav tm="0">
                                          <p:val>
                                            <p:fltVal val="720"/>
                                          </p:val>
                                        </p:tav>
                                        <p:tav tm="100000">
                                          <p:val>
                                            <p:fltVal val="0"/>
                                          </p:val>
                                        </p:tav>
                                      </p:tavLst>
                                    </p:anim>
                                    <p:anim calcmode="lin" valueType="num">
                                      <p:cBhvr>
                                        <p:cTn id="26" dur="2000" fill="hold"/>
                                        <p:tgtEl>
                                          <p:spTgt spid="13"/>
                                        </p:tgtEl>
                                        <p:attrNameLst>
                                          <p:attrName>ppt_h</p:attrName>
                                        </p:attrNameLst>
                                      </p:cBhvr>
                                      <p:tavLst>
                                        <p:tav tm="0">
                                          <p:val>
                                            <p:fltVal val="0"/>
                                          </p:val>
                                        </p:tav>
                                        <p:tav tm="100000">
                                          <p:val>
                                            <p:strVal val="#ppt_h"/>
                                          </p:val>
                                        </p:tav>
                                      </p:tavLst>
                                    </p:anim>
                                    <p:anim calcmode="lin" valueType="num">
                                      <p:cBhvr>
                                        <p:cTn id="27" dur="2000" fill="hold"/>
                                        <p:tgtEl>
                                          <p:spTgt spid="13"/>
                                        </p:tgtEl>
                                        <p:attrNameLst>
                                          <p:attrName>ppt_w</p:attrName>
                                        </p:attrNameLst>
                                      </p:cBhvr>
                                      <p:tavLst>
                                        <p:tav tm="0">
                                          <p:val>
                                            <p:fltVal val="0"/>
                                          </p:val>
                                        </p:tav>
                                        <p:tav tm="100000">
                                          <p:val>
                                            <p:strVal val="#ppt_w"/>
                                          </p:val>
                                        </p:tav>
                                      </p:tavLst>
                                    </p:anim>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0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4341"/>
                                        </p:tgtEl>
                                        <p:attrNameLst>
                                          <p:attrName>style.visibility</p:attrName>
                                        </p:attrNameLst>
                                      </p:cBhvr>
                                      <p:to>
                                        <p:strVal val="visible"/>
                                      </p:to>
                                    </p:set>
                                    <p:animEffect transition="in" filter="fade">
                                      <p:cBhvr>
                                        <p:cTn id="33" dur="2000"/>
                                        <p:tgtEl>
                                          <p:spTgt spid="1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13102</TotalTime>
  <Words>820</Words>
  <Application>Microsoft Office PowerPoint</Application>
  <PresentationFormat>Affichage à l'écran (4:3)</PresentationFormat>
  <Paragraphs>124</Paragraphs>
  <Slides>18</Slides>
  <Notes>0</Notes>
  <HiddenSlides>0</HiddenSlides>
  <MMClips>0</MMClips>
  <ScaleCrop>false</ScaleCrop>
  <HeadingPairs>
    <vt:vector size="4" baseType="variant">
      <vt:variant>
        <vt:lpstr>Thème</vt:lpstr>
      </vt:variant>
      <vt:variant>
        <vt:i4>1</vt:i4>
      </vt:variant>
      <vt:variant>
        <vt:lpstr>Titres des diapositives</vt:lpstr>
      </vt:variant>
      <vt:variant>
        <vt:i4>18</vt:i4>
      </vt:variant>
    </vt:vector>
  </HeadingPairs>
  <TitlesOfParts>
    <vt:vector size="19" baseType="lpstr">
      <vt:lpstr>Thème Office</vt:lpstr>
      <vt:lpstr>DEVENEZ CE QUE VOUS RECEVEZ</vt:lpstr>
      <vt:lpstr>Diapositive 2</vt:lpstr>
      <vt:lpstr>Dieu s’est fait proche de son peuple  tout au long de son histoire !</vt:lpstr>
      <vt:lpstr>Diapositive 4</vt:lpstr>
      <vt:lpstr>Diapositive 5</vt:lpstr>
      <vt:lpstr>Diapositive 6</vt:lpstr>
      <vt:lpstr>Diapositive 7</vt:lpstr>
      <vt:lpstr>Diapositive 8</vt:lpstr>
      <vt:lpstr>Diapositive 9</vt:lpstr>
      <vt:lpstr>Diapositive 10</vt:lpstr>
      <vt:lpstr>Diapositive 11</vt:lpstr>
      <vt:lpstr>Depuis 2000 ans des hommes et des femmes de tous pays  se sont laissés toucher par la parole de Dieu</vt:lpstr>
      <vt:lpstr>Diapositive 13</vt:lpstr>
      <vt:lpstr>   L’Evangile une Bonne Nouvelle à accueillir et  à annoncer par notre vie </vt:lpstr>
      <vt:lpstr>Diapositive 15</vt:lpstr>
      <vt:lpstr>Diapositive 16</vt:lpstr>
      <vt:lpstr> Crée ton coin, peut-être avec une couronne de l’Avent pour te préparer à la venue de  Jésus petit enfant… </vt:lpstr>
      <vt:lpstr>Fin de l’étape 2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Nathalie</dc:creator>
  <cp:lastModifiedBy>Nathalie</cp:lastModifiedBy>
  <cp:revision>186</cp:revision>
  <dcterms:created xsi:type="dcterms:W3CDTF">2020-11-12T12:37:12Z</dcterms:created>
  <dcterms:modified xsi:type="dcterms:W3CDTF">2020-11-26T07:55:02Z</dcterms:modified>
</cp:coreProperties>
</file>