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60" r:id="rId1"/>
  </p:sldMasterIdLst>
  <p:notesMasterIdLst>
    <p:notesMasterId r:id="rId15"/>
  </p:notesMasterIdLst>
  <p:sldIdLst>
    <p:sldId id="256" r:id="rId2"/>
    <p:sldId id="268" r:id="rId3"/>
    <p:sldId id="263" r:id="rId4"/>
    <p:sldId id="281" r:id="rId5"/>
    <p:sldId id="260" r:id="rId6"/>
    <p:sldId id="258" r:id="rId7"/>
    <p:sldId id="259" r:id="rId8"/>
    <p:sldId id="286" r:id="rId9"/>
    <p:sldId id="287" r:id="rId10"/>
    <p:sldId id="267" r:id="rId11"/>
    <p:sldId id="285" r:id="rId12"/>
    <p:sldId id="284" r:id="rId13"/>
    <p:sldId id="289" r:id="rId14"/>
  </p:sldIdLst>
  <p:sldSz cx="14401800" cy="10287000"/>
  <p:notesSz cx="6858000" cy="9144000"/>
  <p:embeddedFontLst>
    <p:embeddedFont>
      <p:font typeface="Libre Baskerville" charset="0"/>
      <p:regular r:id="rId16"/>
    </p:embeddedFont>
    <p:embeddedFont>
      <p:font typeface="Open Sans Bold" charset="0"/>
      <p:regular r:id="rId17"/>
    </p:embeddedFont>
    <p:embeddedFont>
      <p:font typeface="Open Sans" charset="0"/>
      <p:regular r:id="rId18"/>
    </p:embeddedFont>
    <p:embeddedFont>
      <p:font typeface="Cambria" pitchFamily="18" charset="0"/>
      <p:regular r:id="rId19"/>
      <p:bold r:id="rId20"/>
      <p:italic r:id="rId21"/>
      <p:boldItalic r:id="rId22"/>
    </p:embeddedFont>
    <p:embeddedFont>
      <p:font typeface="Calibri" pitchFamily="34" charset="0"/>
      <p:regular r:id="rId23"/>
      <p:bold r:id="rId24"/>
      <p:italic r:id="rId25"/>
      <p:boldItalic r:id="rId26"/>
    </p:embeddedFont>
    <p:embeddedFont>
      <p:font typeface="Open Sans Light"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FF"/>
    <a:srgbClr val="FF00FF"/>
    <a:srgbClr val="A878A1"/>
    <a:srgbClr val="FF0000"/>
    <a:srgbClr val="8B5B84"/>
    <a:srgbClr val="6D4768"/>
    <a:srgbClr val="0000FF"/>
    <a:srgbClr val="FBBA79"/>
    <a:srgbClr val="FFCC66"/>
    <a:srgbClr val="F4755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22" autoAdjust="0"/>
  </p:normalViewPr>
  <p:slideViewPr>
    <p:cSldViewPr>
      <p:cViewPr varScale="1">
        <p:scale>
          <a:sx n="55" d="100"/>
          <a:sy n="55" d="100"/>
        </p:scale>
        <p:origin x="-1330" y="-91"/>
      </p:cViewPr>
      <p:guideLst>
        <p:guide orient="horz" pos="2160"/>
        <p:guide pos="22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91740B-83FF-4F55-B0E7-F13C670754B0}" type="datetimeFigureOut">
              <a:rPr lang="fr-FR" smtClean="0"/>
              <a:pPr/>
              <a:t>16/01/2021</a:t>
            </a:fld>
            <a:endParaRPr lang="fr-FR"/>
          </a:p>
        </p:txBody>
      </p:sp>
      <p:sp>
        <p:nvSpPr>
          <p:cNvPr id="4" name="Espace réservé de l'image des diapositives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97A952-FB3C-4973-920D-0F0FE441453F}"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2">
        <a:schemeClr val="bg1"/>
      </p:bgRef>
    </p:bg>
    <p:spTree>
      <p:nvGrpSpPr>
        <p:cNvPr id="1" name=""/>
        <p:cNvGrpSpPr/>
        <p:nvPr/>
      </p:nvGrpSpPr>
      <p:grpSpPr>
        <a:xfrm>
          <a:off x="0" y="0"/>
          <a:ext cx="0" cy="0"/>
          <a:chOff x="0" y="0"/>
          <a:chExt cx="0" cy="0"/>
        </a:xfrm>
      </p:grpSpPr>
      <p:sp>
        <p:nvSpPr>
          <p:cNvPr id="2" name="Titre 1"/>
          <p:cNvSpPr>
            <a:spLocks noGrp="1"/>
          </p:cNvSpPr>
          <p:nvPr>
            <p:ph type="ctrTitle"/>
          </p:nvPr>
        </p:nvSpPr>
        <p:spPr>
          <a:xfrm>
            <a:off x="1800225" y="1683545"/>
            <a:ext cx="10801350" cy="3581400"/>
          </a:xfrm>
        </p:spPr>
        <p:txBody>
          <a:bodyPr anchor="b"/>
          <a:lstStyle>
            <a:lvl1pPr algn="ctr">
              <a:defRPr sz="9000"/>
            </a:lvl1pPr>
          </a:lstStyle>
          <a:p>
            <a:r>
              <a:rPr lang="fr-FR" smtClean="0"/>
              <a:t>Modifiez le style du titre</a:t>
            </a:r>
            <a:endParaRPr lang="fr-FR"/>
          </a:p>
        </p:txBody>
      </p:sp>
      <p:sp>
        <p:nvSpPr>
          <p:cNvPr id="3" name="Sous-titre 2"/>
          <p:cNvSpPr>
            <a:spLocks noGrp="1"/>
          </p:cNvSpPr>
          <p:nvPr>
            <p:ph type="subTitle" idx="1"/>
          </p:nvPr>
        </p:nvSpPr>
        <p:spPr>
          <a:xfrm>
            <a:off x="1800225" y="5403058"/>
            <a:ext cx="1080135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BF70C36-5AEC-43E7-8F78-8870FE577907}" type="datetime1">
              <a:rPr lang="en-US" smtClean="0"/>
              <a:pPr/>
              <a:t>1/16/2021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6842764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92002" y="685800"/>
            <a:ext cx="4644955" cy="2400300"/>
          </a:xfrm>
        </p:spPr>
        <p:txBody>
          <a:bodyPr anchor="b"/>
          <a:lstStyle>
            <a:lvl1pPr>
              <a:defRPr sz="4800"/>
            </a:lvl1pPr>
          </a:lstStyle>
          <a:p>
            <a:r>
              <a:rPr lang="fr-FR" smtClean="0"/>
              <a:t>Modifiez le style du titre</a:t>
            </a:r>
            <a:endParaRPr lang="fr-FR"/>
          </a:p>
        </p:txBody>
      </p:sp>
      <p:sp>
        <p:nvSpPr>
          <p:cNvPr id="3" name="Espace réservé pour une image  2"/>
          <p:cNvSpPr>
            <a:spLocks noGrp="1"/>
          </p:cNvSpPr>
          <p:nvPr>
            <p:ph type="pic" idx="1"/>
          </p:nvPr>
        </p:nvSpPr>
        <p:spPr>
          <a:xfrm>
            <a:off x="6122641" y="1481138"/>
            <a:ext cx="7290911"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fr-FR" smtClean="0"/>
              <a:t>Cliquez sur l'icône pour ajouter une image</a:t>
            </a:r>
            <a:endParaRPr lang="fr-FR"/>
          </a:p>
        </p:txBody>
      </p:sp>
      <p:sp>
        <p:nvSpPr>
          <p:cNvPr id="4" name="Espace réservé du texte 3"/>
          <p:cNvSpPr>
            <a:spLocks noGrp="1"/>
          </p:cNvSpPr>
          <p:nvPr>
            <p:ph type="body" sz="half" idx="2"/>
          </p:nvPr>
        </p:nvSpPr>
        <p:spPr>
          <a:xfrm>
            <a:off x="992002" y="3086100"/>
            <a:ext cx="4644955"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C473CB90-25F7-4505-93F3-F414327831E2}" type="datetime1">
              <a:rPr lang="en-US" smtClean="0"/>
              <a:pPr/>
              <a:t>1/16/2021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205430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6A58801-A2EC-4853-A55D-8FF177712932}" type="datetime1">
              <a:rPr lang="en-US" smtClean="0"/>
              <a:pPr/>
              <a:t>1/16/2021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841699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10306290" y="547691"/>
            <a:ext cx="3105387" cy="8717757"/>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990123" y="547691"/>
            <a:ext cx="9136142" cy="871775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7F58FF6D-91AC-4D0F-8773-2B70C04F2030}" type="datetime1">
              <a:rPr lang="en-US" smtClean="0"/>
              <a:pPr/>
              <a:t>1/16/2021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73724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1_Vide">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20762737-3D7E-43D2-918D-E44B8423FD5E}" type="datetime1">
              <a:rPr lang="en-US" smtClean="0"/>
              <a:pPr/>
              <a:t>1/16/2021</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570548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A9DA528-EFA5-49B8-BFBD-EC18871C956E}" type="datetime1">
              <a:rPr lang="en-US" smtClean="0"/>
              <a:pPr/>
              <a:t>1/16/2021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005307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FD839AF-2988-4938-9C78-1D597A622E95}" type="datetime1">
              <a:rPr lang="en-US" smtClean="0"/>
              <a:pPr/>
              <a:t>1/16/2021</a:t>
            </a:fld>
            <a:endParaRPr lang="en-US"/>
          </a:p>
        </p:txBody>
      </p:sp>
      <p:sp>
        <p:nvSpPr>
          <p:cNvPr id="3" name="Espace réservé du pied de page 2"/>
          <p:cNvSpPr>
            <a:spLocks noGrp="1"/>
          </p:cNvSpPr>
          <p:nvPr>
            <p:ph type="ftr" sz="quarter" idx="11"/>
          </p:nvPr>
        </p:nvSpPr>
        <p:spPr/>
        <p:txBody>
          <a:bodyPr/>
          <a:lstStyle/>
          <a:p>
            <a:endParaRPr lang="en-US"/>
          </a:p>
        </p:txBody>
      </p:sp>
      <p:sp>
        <p:nvSpPr>
          <p:cNvPr id="4" name="Espace réservé du numéro de diapositive 3"/>
          <p:cNvSpPr>
            <a:spLocks noGrp="1"/>
          </p:cNvSpPr>
          <p:nvPr>
            <p:ph type="sldNum" sz="quarter" idx="12"/>
          </p:nvPr>
        </p:nvSpPr>
        <p:spPr>
          <a:xfrm>
            <a:off x="13400443" y="9254213"/>
            <a:ext cx="968947" cy="8280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5"/>
          </a:fillRef>
          <a:effectRef idx="1">
            <a:schemeClr val="accent5"/>
          </a:effectRef>
          <a:fontRef idx="none"/>
        </p:style>
        <p:txBody>
          <a:bodyPr/>
          <a:lstStyle/>
          <a:p>
            <a:fld id="{B6F15528-21DE-4FAA-801E-634DDDAF4B2B}" type="slidenum">
              <a:rPr lang="en-US" smtClean="0"/>
              <a:pPr/>
              <a:t>‹N°›</a:t>
            </a:fld>
            <a:endParaRPr lang="en-US"/>
          </a:p>
        </p:txBody>
      </p:sp>
      <p:sp>
        <p:nvSpPr>
          <p:cNvPr id="7" name="Espace réservé pour une image  6"/>
          <p:cNvSpPr>
            <a:spLocks noGrp="1"/>
          </p:cNvSpPr>
          <p:nvPr>
            <p:ph type="pic" sz="quarter" idx="13"/>
          </p:nvPr>
        </p:nvSpPr>
        <p:spPr>
          <a:xfrm rot="20483662">
            <a:off x="842282" y="279151"/>
            <a:ext cx="4222123" cy="7582865"/>
          </a:xfrm>
          <a:solidFill>
            <a:srgbClr val="99CCFF"/>
          </a:solidFill>
          <a:ln w="76200"/>
          <a:scene3d>
            <a:camera prst="orthographicFront"/>
            <a:lightRig rig="threePt" dir="t"/>
          </a:scene3d>
          <a:sp3d contourW="127000">
            <a:bevelT prst="slope"/>
            <a:contourClr>
              <a:schemeClr val="accent5">
                <a:lumMod val="50000"/>
              </a:schemeClr>
            </a:contourClr>
          </a:sp3d>
        </p:spPr>
        <p:style>
          <a:lnRef idx="1">
            <a:schemeClr val="accent2"/>
          </a:lnRef>
          <a:fillRef idx="2">
            <a:schemeClr val="accent2"/>
          </a:fillRef>
          <a:effectRef idx="1">
            <a:schemeClr val="accent2"/>
          </a:effectRef>
          <a:fontRef idx="none"/>
        </p:style>
        <p:txBody>
          <a:bodyPr/>
          <a:lstStyle/>
          <a:p>
            <a:r>
              <a:rPr lang="fr-FR" smtClean="0"/>
              <a:t>Cliquez sur l'icône pour ajouter une image</a:t>
            </a:r>
            <a:endParaRPr lang="fr-FR" dirty="0"/>
          </a:p>
        </p:txBody>
      </p:sp>
      <p:sp>
        <p:nvSpPr>
          <p:cNvPr id="9" name="Espace réservé du texte 8"/>
          <p:cNvSpPr>
            <a:spLocks noGrp="1"/>
          </p:cNvSpPr>
          <p:nvPr>
            <p:ph type="body" sz="quarter" idx="14" hasCustomPrompt="1"/>
          </p:nvPr>
        </p:nvSpPr>
        <p:spPr>
          <a:xfrm rot="408943">
            <a:off x="7898689" y="4217339"/>
            <a:ext cx="5391298" cy="1050132"/>
          </a:xfrm>
          <a:ln>
            <a:solidFill>
              <a:srgbClr val="DAECFF"/>
            </a:solidFill>
          </a:ln>
        </p:spPr>
        <p:style>
          <a:lnRef idx="1">
            <a:schemeClr val="accent5"/>
          </a:lnRef>
          <a:fillRef idx="2">
            <a:schemeClr val="accent5"/>
          </a:fillRef>
          <a:effectRef idx="1">
            <a:schemeClr val="accent5"/>
          </a:effectRef>
          <a:fontRef idx="none"/>
        </p:style>
        <p:txBody>
          <a:bodyPr/>
          <a:lstStyle>
            <a:lvl2pPr marL="685800" indent="0">
              <a:buNone/>
              <a:defRPr/>
            </a:lvl2pPr>
          </a:lstStyle>
          <a:p>
            <a:pPr lvl="1"/>
            <a:r>
              <a:rPr lang="fr-FR" dirty="0" smtClean="0"/>
              <a:t>titre</a:t>
            </a:r>
          </a:p>
          <a:p>
            <a:pPr lvl="1"/>
            <a:endParaRPr lang="fr-FR" dirty="0" smtClean="0"/>
          </a:p>
        </p:txBody>
      </p:sp>
      <p:sp>
        <p:nvSpPr>
          <p:cNvPr id="11" name="Espace réservé du texte 10"/>
          <p:cNvSpPr>
            <a:spLocks noGrp="1"/>
          </p:cNvSpPr>
          <p:nvPr>
            <p:ph type="body" sz="quarter" idx="15" hasCustomPrompt="1"/>
          </p:nvPr>
        </p:nvSpPr>
        <p:spPr>
          <a:xfrm>
            <a:off x="7674141" y="6292680"/>
            <a:ext cx="4543694" cy="2226468"/>
          </a:xfrm>
        </p:spPr>
        <p:txBody>
          <a:bodyPr/>
          <a:lstStyle>
            <a:lvl3pPr>
              <a:defRPr/>
            </a:lvl3pPr>
          </a:lstStyle>
          <a:p>
            <a:pPr lvl="2"/>
            <a:r>
              <a:rPr lang="fr-FR" dirty="0" smtClean="0"/>
              <a:t>Texte</a:t>
            </a:r>
          </a:p>
        </p:txBody>
      </p:sp>
      <p:sp>
        <p:nvSpPr>
          <p:cNvPr id="12" name="Titre 11"/>
          <p:cNvSpPr>
            <a:spLocks noGrp="1"/>
          </p:cNvSpPr>
          <p:nvPr>
            <p:ph type="title"/>
          </p:nvPr>
        </p:nvSpPr>
        <p:spPr>
          <a:xfrm>
            <a:off x="5664963" y="863914"/>
            <a:ext cx="8219954" cy="1988345"/>
          </a:xfrm>
          <a:scene3d>
            <a:camera prst="orthographicFront"/>
            <a:lightRig rig="threePt" dir="t"/>
          </a:scene3d>
          <a:sp3d contourW="12700"/>
        </p:spPr>
        <p:txBody>
          <a:bodyPr/>
          <a:lstStyle/>
          <a:p>
            <a:r>
              <a:rPr lang="fr-FR" smtClean="0"/>
              <a:t>Modifiez le style du titre</a:t>
            </a:r>
            <a:endParaRPr lang="fr-FR"/>
          </a:p>
        </p:txBody>
      </p:sp>
    </p:spTree>
    <p:extLst>
      <p:ext uri="{BB962C8B-B14F-4D97-AF65-F5344CB8AC3E}">
        <p14:creationId xmlns:p14="http://schemas.microsoft.com/office/powerpoint/2010/main" xmlns="" val="2620643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C9C90CC7-A677-4511-9B86-D6C8B64F67E3}" type="datetime1">
              <a:rPr lang="en-US" smtClean="0"/>
              <a:pPr/>
              <a:t>1/16/2021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pPr/>
              <a:t>‹N°›</a:t>
            </a:fld>
            <a:endParaRPr lang="en-US"/>
          </a:p>
        </p:txBody>
      </p:sp>
      <p:sp>
        <p:nvSpPr>
          <p:cNvPr id="6" name="Titre 5"/>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xmlns="" val="3567783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82622" y="2564608"/>
            <a:ext cx="12421554" cy="4279106"/>
          </a:xfrm>
        </p:spPr>
        <p:txBody>
          <a:bodyPr anchor="b"/>
          <a:lstStyle>
            <a:lvl1pPr>
              <a:defRPr sz="9000"/>
            </a:lvl1pPr>
          </a:lstStyle>
          <a:p>
            <a:r>
              <a:rPr lang="fr-FR" smtClean="0"/>
              <a:t>Modifiez le style du titre</a:t>
            </a:r>
            <a:endParaRPr lang="fr-FR"/>
          </a:p>
        </p:txBody>
      </p:sp>
      <p:sp>
        <p:nvSpPr>
          <p:cNvPr id="3" name="Espace réservé du texte 2"/>
          <p:cNvSpPr>
            <a:spLocks noGrp="1"/>
          </p:cNvSpPr>
          <p:nvPr>
            <p:ph type="body" idx="1"/>
          </p:nvPr>
        </p:nvSpPr>
        <p:spPr>
          <a:xfrm>
            <a:off x="982622" y="6884197"/>
            <a:ext cx="12421554"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4FDB2702-B198-4AF5-95DE-9F7BE4FD8BC7}" type="datetime1">
              <a:rPr lang="en-US" smtClean="0"/>
              <a:pPr/>
              <a:t>1/16/2021</a:t>
            </a:fld>
            <a:endParaRPr lang="en-US"/>
          </a:p>
        </p:txBody>
      </p:sp>
      <p:sp>
        <p:nvSpPr>
          <p:cNvPr id="5" name="Espace réservé du pied de page 4"/>
          <p:cNvSpPr>
            <a:spLocks noGrp="1"/>
          </p:cNvSpPr>
          <p:nvPr>
            <p:ph type="ftr" sz="quarter" idx="11"/>
          </p:nvPr>
        </p:nvSpPr>
        <p:spPr/>
        <p:txBody>
          <a:bodyPr/>
          <a:lstStyle/>
          <a:p>
            <a:endParaRPr lang="en-US"/>
          </a:p>
        </p:txBody>
      </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836006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990124" y="2738440"/>
            <a:ext cx="6120765"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7290912" y="2738440"/>
            <a:ext cx="6120765" cy="65270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BF22305-3B17-414C-908A-72DB43EA02A7}" type="datetime1">
              <a:rPr lang="en-US" smtClean="0"/>
              <a:pPr/>
              <a:t>1/16/2021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288289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92000" y="547690"/>
            <a:ext cx="12421554" cy="1988345"/>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992002" y="2521745"/>
            <a:ext cx="609263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4" name="Espace réservé du contenu 3"/>
          <p:cNvSpPr>
            <a:spLocks noGrp="1"/>
          </p:cNvSpPr>
          <p:nvPr>
            <p:ph sz="half" idx="2"/>
          </p:nvPr>
        </p:nvSpPr>
        <p:spPr>
          <a:xfrm>
            <a:off x="992002" y="3757613"/>
            <a:ext cx="6092636"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7290912" y="2521745"/>
            <a:ext cx="612264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smtClean="0"/>
              <a:t>Modifiez les styles du texte du masque</a:t>
            </a:r>
          </a:p>
        </p:txBody>
      </p:sp>
      <p:sp>
        <p:nvSpPr>
          <p:cNvPr id="6" name="Espace réservé du contenu 5"/>
          <p:cNvSpPr>
            <a:spLocks noGrp="1"/>
          </p:cNvSpPr>
          <p:nvPr>
            <p:ph sz="quarter" idx="4"/>
          </p:nvPr>
        </p:nvSpPr>
        <p:spPr>
          <a:xfrm>
            <a:off x="7290912" y="3757613"/>
            <a:ext cx="6122641" cy="552688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5C88C75-07DE-40E2-9C4C-89AA6306EE1F}" type="datetime1">
              <a:rPr lang="en-US" smtClean="0"/>
              <a:pPr/>
              <a:t>1/16/2021</a:t>
            </a:fld>
            <a:endParaRPr lang="en-US"/>
          </a:p>
        </p:txBody>
      </p:sp>
      <p:sp>
        <p:nvSpPr>
          <p:cNvPr id="8" name="Espace réservé du pied de page 7"/>
          <p:cNvSpPr>
            <a:spLocks noGrp="1"/>
          </p:cNvSpPr>
          <p:nvPr>
            <p:ph type="ftr" sz="quarter" idx="11"/>
          </p:nvPr>
        </p:nvSpPr>
        <p:spPr/>
        <p:txBody>
          <a:bodyPr/>
          <a:lstStyle/>
          <a:p>
            <a:endParaRPr lang="en-US"/>
          </a:p>
        </p:txBody>
      </p:sp>
      <p:sp>
        <p:nvSpPr>
          <p:cNvPr id="9" name="Espace réservé du numéro de diapositive 8"/>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371702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06712AC6-DD7A-40FE-B545-5EB5D5C90D15}" type="datetime1">
              <a:rPr lang="en-US" smtClean="0"/>
              <a:pPr/>
              <a:t>1/16/2021</a:t>
            </a:fld>
            <a:endParaRPr lang="en-US"/>
          </a:p>
        </p:txBody>
      </p:sp>
      <p:sp>
        <p:nvSpPr>
          <p:cNvPr id="4" name="Espace réservé du pied de page 3"/>
          <p:cNvSpPr>
            <a:spLocks noGrp="1"/>
          </p:cNvSpPr>
          <p:nvPr>
            <p:ph type="ftr" sz="quarter" idx="11"/>
          </p:nvPr>
        </p:nvSpPr>
        <p:spPr/>
        <p:txBody>
          <a:bodyPr/>
          <a:lstStyle/>
          <a:p>
            <a:endParaRPr lang="en-US"/>
          </a:p>
        </p:txBody>
      </p:sp>
      <p:sp>
        <p:nvSpPr>
          <p:cNvPr id="5" name="Espace réservé du numéro de diapositive 4"/>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767679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92002" y="685800"/>
            <a:ext cx="4644955" cy="2400300"/>
          </a:xfrm>
        </p:spPr>
        <p:txBody>
          <a:bodyPr anchor="b"/>
          <a:lstStyle>
            <a:lvl1pPr>
              <a:defRPr sz="4800"/>
            </a:lvl1pPr>
          </a:lstStyle>
          <a:p>
            <a:r>
              <a:rPr lang="fr-FR" smtClean="0"/>
              <a:t>Modifiez le style du titre</a:t>
            </a:r>
            <a:endParaRPr lang="fr-FR"/>
          </a:p>
        </p:txBody>
      </p:sp>
      <p:sp>
        <p:nvSpPr>
          <p:cNvPr id="3" name="Espace réservé du contenu 2"/>
          <p:cNvSpPr>
            <a:spLocks noGrp="1"/>
          </p:cNvSpPr>
          <p:nvPr>
            <p:ph idx="1"/>
          </p:nvPr>
        </p:nvSpPr>
        <p:spPr>
          <a:xfrm>
            <a:off x="6122641" y="1481138"/>
            <a:ext cx="7290911"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992002" y="3086100"/>
            <a:ext cx="4644955"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1CDA76F2-756E-4748-98A6-849B7EA6AD12}" type="datetime1">
              <a:rPr lang="en-US" smtClean="0"/>
              <a:pPr/>
              <a:t>1/16/2021</a:t>
            </a:fld>
            <a:endParaRPr lang="en-US"/>
          </a:p>
        </p:txBody>
      </p:sp>
      <p:sp>
        <p:nvSpPr>
          <p:cNvPr id="6" name="Espace réservé du pied de page 5"/>
          <p:cNvSpPr>
            <a:spLocks noGrp="1"/>
          </p:cNvSpPr>
          <p:nvPr>
            <p:ph type="ftr" sz="quarter" idx="11"/>
          </p:nvPr>
        </p:nvSpPr>
        <p:spPr/>
        <p:txBody>
          <a:bodyPr/>
          <a:lstStyle/>
          <a:p>
            <a:endParaRPr lang="en-US"/>
          </a:p>
        </p:txBody>
      </p:sp>
      <p:sp>
        <p:nvSpPr>
          <p:cNvPr id="7" name="Espace réservé du numéro de diapositive 6"/>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142059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990124" y="547690"/>
            <a:ext cx="12421554" cy="198834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990124" y="2738440"/>
            <a:ext cx="12421554" cy="65270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990124" y="9534526"/>
            <a:ext cx="3240405"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1AB218E-2618-428B-8EC7-144CF17E1E2A}" type="datetime1">
              <a:rPr lang="en-US" smtClean="0"/>
              <a:pPr/>
              <a:t>1/16/2021</a:t>
            </a:fld>
            <a:endParaRPr lang="en-US"/>
          </a:p>
        </p:txBody>
      </p:sp>
      <p:sp>
        <p:nvSpPr>
          <p:cNvPr id="5" name="Espace réservé du pied de page 4"/>
          <p:cNvSpPr>
            <a:spLocks noGrp="1"/>
          </p:cNvSpPr>
          <p:nvPr>
            <p:ph type="ftr" sz="quarter" idx="3"/>
          </p:nvPr>
        </p:nvSpPr>
        <p:spPr>
          <a:xfrm>
            <a:off x="4770598" y="9534526"/>
            <a:ext cx="4860608"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Espace réservé du numéro de diapositive 5"/>
          <p:cNvSpPr>
            <a:spLocks noGrp="1"/>
          </p:cNvSpPr>
          <p:nvPr>
            <p:ph type="sldNum" sz="quarter" idx="4"/>
          </p:nvPr>
        </p:nvSpPr>
        <p:spPr>
          <a:xfrm>
            <a:off x="10171272" y="9534526"/>
            <a:ext cx="3240405"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6F15528-21DE-4FAA-801E-634DDDAF4B2B}" type="slidenum">
              <a:rPr lang="en-US" smtClean="0"/>
              <a:pPr/>
              <a:t>‹N°›</a:t>
            </a:fld>
            <a:endParaRPr lang="en-US"/>
          </a:p>
        </p:txBody>
      </p:sp>
    </p:spTree>
    <p:extLst>
      <p:ext uri="{BB962C8B-B14F-4D97-AF65-F5344CB8AC3E}">
        <p14:creationId xmlns:p14="http://schemas.microsoft.com/office/powerpoint/2010/main" xmlns="" val="270746398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hf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5" Type="http://schemas.openxmlformats.org/officeDocument/2006/relationships/hyperlink" Target="https://www.youtube.com/watch?v=8_QFW9Ew7QQ"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google.com/search?q=Agneau+de+Dieu&amp;rlz=1C1CHBF_frFR894FR894&amp;oq=Agneau+de+Dieu&amp;aqs=chrome..69i57j46j0l2j0i20i263j0j46j0.4301j0j4&amp;sourceid=chrome&amp;ie=UTF-8"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youtube.com/watch?v=_C0c923SAxs" TargetMode="Externa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l="21236" t="10721"/>
          <a:stretch>
            <a:fillRect l="-13000" r="-13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120015" y="190500"/>
            <a:ext cx="13697961" cy="8451976"/>
            <a:chOff x="-12362708" y="-3816565"/>
            <a:chExt cx="23192317" cy="11269305"/>
          </a:xfrm>
        </p:grpSpPr>
        <p:sp>
          <p:nvSpPr>
            <p:cNvPr id="3" name="TextBox 3"/>
            <p:cNvSpPr txBox="1"/>
            <p:nvPr/>
          </p:nvSpPr>
          <p:spPr>
            <a:xfrm>
              <a:off x="-4607270" y="1263426"/>
              <a:ext cx="15436879" cy="3522333"/>
            </a:xfrm>
            <a:prstGeom prst="rect">
              <a:avLst/>
            </a:prstGeom>
          </p:spPr>
          <p:txBody>
            <a:bodyPr wrap="square" lIns="0" tIns="0" rIns="0" bIns="0" rtlCol="0" anchor="t">
              <a:spAutoFit/>
            </a:bodyPr>
            <a:lstStyle/>
            <a:p>
              <a:pPr algn="ctr">
                <a:lnSpc>
                  <a:spcPts val="10335"/>
                </a:lnSpc>
              </a:pPr>
              <a:r>
                <a:rPr lang="en-US" sz="7200" spc="-425" dirty="0" smtClean="0">
                  <a:solidFill>
                    <a:srgbClr val="FFFFFF"/>
                  </a:solidFill>
                  <a:latin typeface="Libre Baskerville"/>
                </a:rPr>
                <a:t>Se </a:t>
              </a:r>
              <a:r>
                <a:rPr lang="en-US" sz="7200" spc="-425" dirty="0" err="1" smtClean="0">
                  <a:solidFill>
                    <a:srgbClr val="FFFFFF"/>
                  </a:solidFill>
                  <a:latin typeface="Libre Baskerville"/>
                </a:rPr>
                <a:t>laisser</a:t>
              </a:r>
              <a:r>
                <a:rPr lang="en-US" sz="7200" spc="-425" dirty="0" smtClean="0">
                  <a:solidFill>
                    <a:srgbClr val="FFFFFF"/>
                  </a:solidFill>
                  <a:latin typeface="Libre Baskerville"/>
                </a:rPr>
                <a:t> </a:t>
              </a:r>
              <a:r>
                <a:rPr lang="en-US" sz="7200" spc="-425" dirty="0" err="1" smtClean="0">
                  <a:solidFill>
                    <a:srgbClr val="FFFFFF"/>
                  </a:solidFill>
                  <a:latin typeface="Libre Baskerville"/>
                </a:rPr>
                <a:t>toucher</a:t>
              </a:r>
              <a:r>
                <a:rPr lang="en-US" sz="7200" spc="-425" dirty="0" smtClean="0">
                  <a:solidFill>
                    <a:srgbClr val="FFFFFF"/>
                  </a:solidFill>
                  <a:latin typeface="Libre Baskerville"/>
                </a:rPr>
                <a:t> </a:t>
              </a:r>
            </a:p>
            <a:p>
              <a:pPr algn="ctr">
                <a:lnSpc>
                  <a:spcPts val="10335"/>
                </a:lnSpc>
              </a:pPr>
              <a:r>
                <a:rPr lang="en-US" sz="7200" spc="-425" dirty="0" smtClean="0">
                  <a:solidFill>
                    <a:srgbClr val="FFFFFF"/>
                  </a:solidFill>
                  <a:latin typeface="Libre Baskerville"/>
                </a:rPr>
                <a:t>par </a:t>
              </a:r>
              <a:r>
                <a:rPr lang="en-US" sz="7200" spc="-425" dirty="0" err="1" smtClean="0">
                  <a:solidFill>
                    <a:srgbClr val="FFFFFF"/>
                  </a:solidFill>
                  <a:latin typeface="Libre Baskerville"/>
                </a:rPr>
                <a:t>l’Amour</a:t>
              </a:r>
              <a:r>
                <a:rPr lang="en-US" sz="7200" spc="-425" dirty="0" smtClean="0">
                  <a:solidFill>
                    <a:srgbClr val="FFFFFF"/>
                  </a:solidFill>
                  <a:latin typeface="Libre Baskerville"/>
                </a:rPr>
                <a:t> de </a:t>
              </a:r>
              <a:r>
                <a:rPr lang="en-US" sz="7200" spc="-425" dirty="0" err="1" smtClean="0">
                  <a:solidFill>
                    <a:srgbClr val="FFFFFF"/>
                  </a:solidFill>
                  <a:latin typeface="Libre Baskerville"/>
                </a:rPr>
                <a:t>Jésus</a:t>
              </a:r>
              <a:endParaRPr lang="en-US" sz="7200" spc="-425" dirty="0">
                <a:solidFill>
                  <a:srgbClr val="FFFFFF"/>
                </a:solidFill>
                <a:latin typeface="Libre Baskerville"/>
              </a:endParaRPr>
            </a:p>
          </p:txBody>
        </p:sp>
        <p:sp>
          <p:nvSpPr>
            <p:cNvPr id="4" name="TextBox 4"/>
            <p:cNvSpPr txBox="1"/>
            <p:nvPr/>
          </p:nvSpPr>
          <p:spPr>
            <a:xfrm>
              <a:off x="-2202708" y="-3356612"/>
              <a:ext cx="5223246" cy="393271"/>
            </a:xfrm>
            <a:prstGeom prst="rect">
              <a:avLst/>
            </a:prstGeom>
          </p:spPr>
          <p:txBody>
            <a:bodyPr lIns="0" tIns="0" rIns="0" bIns="0" rtlCol="0" anchor="t">
              <a:spAutoFit/>
            </a:bodyPr>
            <a:lstStyle/>
            <a:p>
              <a:pPr>
                <a:lnSpc>
                  <a:spcPts val="2310"/>
                </a:lnSpc>
              </a:pPr>
              <a:r>
                <a:rPr lang="en-US" sz="3600" spc="405" dirty="0">
                  <a:solidFill>
                    <a:srgbClr val="FFFFFF"/>
                  </a:solidFill>
                  <a:latin typeface="Open Sans Bold"/>
                </a:rPr>
                <a:t>E</a:t>
              </a:r>
              <a:r>
                <a:rPr lang="en-US" sz="3600" spc="405" dirty="0" smtClean="0">
                  <a:solidFill>
                    <a:srgbClr val="FFFFFF"/>
                  </a:solidFill>
                  <a:latin typeface="Open Sans Bold"/>
                </a:rPr>
                <a:t>TAPE 4</a:t>
              </a:r>
              <a:endParaRPr lang="en-US" sz="3600" spc="405" dirty="0">
                <a:solidFill>
                  <a:srgbClr val="FFFFFF"/>
                </a:solidFill>
                <a:latin typeface="Open Sans Bold"/>
              </a:endParaRPr>
            </a:p>
          </p:txBody>
        </p:sp>
        <p:sp>
          <p:nvSpPr>
            <p:cNvPr id="5" name="TextBox 5"/>
            <p:cNvSpPr txBox="1"/>
            <p:nvPr/>
          </p:nvSpPr>
          <p:spPr>
            <a:xfrm>
              <a:off x="-12362708" y="-3816565"/>
              <a:ext cx="7754091" cy="1969771"/>
            </a:xfrm>
            <a:prstGeom prst="rect">
              <a:avLst/>
            </a:prstGeom>
          </p:spPr>
          <p:txBody>
            <a:bodyPr wrap="square" lIns="0" tIns="0" rIns="0" bIns="0" rtlCol="0" anchor="t">
              <a:spAutoFit/>
            </a:bodyPr>
            <a:lstStyle/>
            <a:p>
              <a:r>
                <a:rPr lang="en-US" sz="3200" dirty="0" err="1" smtClean="0">
                  <a:solidFill>
                    <a:srgbClr val="FFFFFF"/>
                  </a:solidFill>
                  <a:latin typeface="Open Sans"/>
                </a:rPr>
                <a:t>Cheminement</a:t>
              </a:r>
              <a:endParaRPr lang="en-US" sz="3200" dirty="0" smtClean="0">
                <a:solidFill>
                  <a:srgbClr val="FFFFFF"/>
                </a:solidFill>
                <a:latin typeface="Open Sans"/>
              </a:endParaRPr>
            </a:p>
            <a:p>
              <a:r>
                <a:rPr lang="en-US" sz="3200" dirty="0" smtClean="0">
                  <a:solidFill>
                    <a:srgbClr val="FFFFFF"/>
                  </a:solidFill>
                  <a:latin typeface="Open Sans"/>
                </a:rPr>
                <a:t> </a:t>
              </a:r>
              <a:r>
                <a:rPr lang="en-US" sz="3200" dirty="0" err="1" smtClean="0">
                  <a:solidFill>
                    <a:srgbClr val="FFFFFF"/>
                  </a:solidFill>
                  <a:latin typeface="Open Sans"/>
                </a:rPr>
                <a:t>vers</a:t>
              </a:r>
              <a:r>
                <a:rPr lang="en-US" sz="3200" dirty="0" smtClean="0">
                  <a:solidFill>
                    <a:srgbClr val="FFFFFF"/>
                  </a:solidFill>
                  <a:latin typeface="Open Sans"/>
                </a:rPr>
                <a:t> la première</a:t>
              </a:r>
            </a:p>
            <a:p>
              <a:r>
                <a:rPr lang="en-US" sz="3200" dirty="0" smtClean="0">
                  <a:solidFill>
                    <a:srgbClr val="FFFFFF"/>
                  </a:solidFill>
                  <a:latin typeface="Open Sans"/>
                </a:rPr>
                <a:t>des communions</a:t>
              </a:r>
              <a:endParaRPr lang="en-US" sz="3200" dirty="0">
                <a:solidFill>
                  <a:srgbClr val="FFFFFF"/>
                </a:solidFill>
                <a:latin typeface="Open Sans"/>
              </a:endParaRPr>
            </a:p>
          </p:txBody>
        </p:sp>
        <p:sp>
          <p:nvSpPr>
            <p:cNvPr id="6" name="AutoShape 6"/>
            <p:cNvSpPr/>
            <p:nvPr/>
          </p:nvSpPr>
          <p:spPr>
            <a:xfrm rot="5400000">
              <a:off x="5216896" y="2223144"/>
              <a:ext cx="12700" cy="10446491"/>
            </a:xfrm>
            <a:prstGeom prst="rect">
              <a:avLst/>
            </a:prstGeom>
            <a:solidFill>
              <a:srgbClr val="FFFFFF"/>
            </a:solidFill>
          </p:spPr>
        </p:sp>
      </p:grpSp>
      <p:sp>
        <p:nvSpPr>
          <p:cNvPr id="8" name="ZoneTexte 7"/>
          <p:cNvSpPr txBox="1"/>
          <p:nvPr/>
        </p:nvSpPr>
        <p:spPr>
          <a:xfrm>
            <a:off x="360045" y="9715500"/>
            <a:ext cx="2820354" cy="369332"/>
          </a:xfrm>
          <a:prstGeom prst="rect">
            <a:avLst/>
          </a:prstGeom>
          <a:noFill/>
        </p:spPr>
        <p:txBody>
          <a:bodyPr wrap="square" rtlCol="0">
            <a:spAutoFit/>
          </a:bodyPr>
          <a:lstStyle/>
          <a:p>
            <a:r>
              <a:rPr lang="fr-FR" dirty="0" smtClean="0">
                <a:solidFill>
                  <a:schemeClr val="bg1"/>
                </a:solidFill>
              </a:rPr>
              <a:t>2020/2021</a:t>
            </a:r>
            <a:endParaRPr lang="fr-FR" dirty="0">
              <a:solidFill>
                <a:schemeClr val="bg1"/>
              </a:solidFill>
            </a:endParaRPr>
          </a:p>
        </p:txBody>
      </p:sp>
      <p:sp>
        <p:nvSpPr>
          <p:cNvPr id="9" name="Espace réservé du numéro de diapositive 8"/>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5B84"/>
        </a:solidFill>
        <a:effectLst/>
      </p:bgPr>
    </p:bg>
    <p:spTree>
      <p:nvGrpSpPr>
        <p:cNvPr id="1" name=""/>
        <p:cNvGrpSpPr/>
        <p:nvPr/>
      </p:nvGrpSpPr>
      <p:grpSpPr>
        <a:xfrm>
          <a:off x="0" y="0"/>
          <a:ext cx="0" cy="0"/>
          <a:chOff x="0" y="0"/>
          <a:chExt cx="0" cy="0"/>
        </a:xfrm>
      </p:grpSpPr>
      <p:grpSp>
        <p:nvGrpSpPr>
          <p:cNvPr id="2" name="Group 2"/>
          <p:cNvGrpSpPr/>
          <p:nvPr/>
        </p:nvGrpSpPr>
        <p:grpSpPr>
          <a:xfrm>
            <a:off x="271414" y="7560127"/>
            <a:ext cx="4143404" cy="1510722"/>
            <a:chOff x="-1083828" y="28575"/>
            <a:chExt cx="7015284" cy="2014297"/>
          </a:xfrm>
        </p:grpSpPr>
        <p:sp>
          <p:nvSpPr>
            <p:cNvPr id="3" name="TextBox 3"/>
            <p:cNvSpPr txBox="1"/>
            <p:nvPr/>
          </p:nvSpPr>
          <p:spPr>
            <a:xfrm>
              <a:off x="-1083828" y="28575"/>
              <a:ext cx="6719425" cy="444567"/>
            </a:xfrm>
            <a:prstGeom prst="rect">
              <a:avLst/>
            </a:prstGeom>
          </p:spPr>
          <p:txBody>
            <a:bodyPr wrap="square" lIns="0" tIns="0" rIns="0" bIns="0" rtlCol="0" anchor="t">
              <a:spAutoFit/>
            </a:bodyPr>
            <a:lstStyle/>
            <a:p>
              <a:pPr marL="0" lvl="0" indent="0" algn="ctr">
                <a:lnSpc>
                  <a:spcPts val="2640"/>
                </a:lnSpc>
                <a:spcBef>
                  <a:spcPct val="0"/>
                </a:spcBef>
              </a:pPr>
              <a:r>
                <a:rPr lang="en-US" sz="2400" u="none" spc="-62" dirty="0" smtClean="0">
                  <a:solidFill>
                    <a:srgbClr val="FFFFFF"/>
                  </a:solidFill>
                  <a:latin typeface="+mj-lt"/>
                </a:rPr>
                <a:t>Le </a:t>
              </a:r>
              <a:r>
                <a:rPr lang="en-US" sz="2400" u="none" spc="-62" dirty="0" err="1" smtClean="0">
                  <a:solidFill>
                    <a:srgbClr val="FFFFFF"/>
                  </a:solidFill>
                  <a:latin typeface="+mj-lt"/>
                </a:rPr>
                <a:t>prêtre</a:t>
              </a:r>
              <a:r>
                <a:rPr lang="en-US" sz="2400" u="none" spc="-62" dirty="0" smtClean="0">
                  <a:solidFill>
                    <a:srgbClr val="FFFFFF"/>
                  </a:solidFill>
                  <a:latin typeface="+mj-lt"/>
                </a:rPr>
                <a:t> </a:t>
              </a:r>
              <a:r>
                <a:rPr lang="en-US" sz="2400" u="none" spc="-62" dirty="0" err="1" smtClean="0">
                  <a:solidFill>
                    <a:srgbClr val="FFFFFF"/>
                  </a:solidFill>
                  <a:latin typeface="+mj-lt"/>
                </a:rPr>
                <a:t>ou</a:t>
              </a:r>
              <a:r>
                <a:rPr lang="en-US" sz="2400" u="none" spc="-62" dirty="0" smtClean="0">
                  <a:solidFill>
                    <a:srgbClr val="FFFFFF"/>
                  </a:solidFill>
                  <a:latin typeface="+mj-lt"/>
                </a:rPr>
                <a:t> le </a:t>
              </a:r>
              <a:r>
                <a:rPr lang="en-US" sz="2400" u="none" spc="-62" dirty="0" err="1" smtClean="0">
                  <a:solidFill>
                    <a:srgbClr val="FFFFFF"/>
                  </a:solidFill>
                  <a:latin typeface="+mj-lt"/>
                </a:rPr>
                <a:t>diacre</a:t>
              </a:r>
              <a:r>
                <a:rPr lang="en-US" sz="2400" u="none" spc="-62" dirty="0" smtClean="0">
                  <a:solidFill>
                    <a:srgbClr val="FFFFFF"/>
                  </a:solidFill>
                  <a:latin typeface="+mj-lt"/>
                </a:rPr>
                <a:t> </a:t>
              </a:r>
              <a:r>
                <a:rPr lang="en-US" sz="2400" u="none" spc="-62" dirty="0" err="1" smtClean="0">
                  <a:solidFill>
                    <a:srgbClr val="FFFFFF"/>
                  </a:solidFill>
                  <a:latin typeface="+mj-lt"/>
                </a:rPr>
                <a:t>dit</a:t>
              </a:r>
              <a:r>
                <a:rPr lang="en-US" sz="2400" u="none" spc="-62" dirty="0" smtClean="0">
                  <a:solidFill>
                    <a:srgbClr val="FFFFFF"/>
                  </a:solidFill>
                  <a:latin typeface="+mj-lt"/>
                </a:rPr>
                <a:t> :</a:t>
              </a:r>
              <a:endParaRPr lang="en-US" sz="2400" u="none" spc="-62" dirty="0">
                <a:solidFill>
                  <a:srgbClr val="FFFFFF"/>
                </a:solidFill>
                <a:latin typeface="+mj-lt"/>
              </a:endParaRPr>
            </a:p>
          </p:txBody>
        </p:sp>
        <p:sp>
          <p:nvSpPr>
            <p:cNvPr id="4" name="TextBox 4"/>
            <p:cNvSpPr txBox="1"/>
            <p:nvPr/>
          </p:nvSpPr>
          <p:spPr>
            <a:xfrm>
              <a:off x="-1083828" y="1187937"/>
              <a:ext cx="7015284" cy="854935"/>
            </a:xfrm>
            <a:prstGeom prst="rect">
              <a:avLst/>
            </a:prstGeom>
          </p:spPr>
          <p:txBody>
            <a:bodyPr wrap="square" lIns="0" tIns="0" rIns="0" bIns="0" rtlCol="0" anchor="t">
              <a:spAutoFit/>
            </a:bodyPr>
            <a:lstStyle/>
            <a:p>
              <a:pPr marL="0" lvl="0" indent="0" algn="ctr">
                <a:lnSpc>
                  <a:spcPts val="2519"/>
                </a:lnSpc>
                <a:spcBef>
                  <a:spcPct val="0"/>
                </a:spcBef>
              </a:pPr>
              <a:r>
                <a:rPr lang="en-US" sz="2400" b="1" u="none" dirty="0" smtClean="0">
                  <a:solidFill>
                    <a:schemeClr val="tx2">
                      <a:lumMod val="50000"/>
                    </a:schemeClr>
                  </a:solidFill>
                  <a:latin typeface="+mj-lt"/>
                </a:rPr>
                <a:t>“Frères et </a:t>
              </a:r>
              <a:r>
                <a:rPr lang="en-US" sz="2400" b="1" u="none" dirty="0" err="1" smtClean="0">
                  <a:solidFill>
                    <a:schemeClr val="tx2">
                      <a:lumMod val="50000"/>
                    </a:schemeClr>
                  </a:solidFill>
                  <a:latin typeface="+mj-lt"/>
                </a:rPr>
                <a:t>soeurs</a:t>
              </a:r>
              <a:r>
                <a:rPr lang="en-US" sz="2400" b="1" u="none" dirty="0" smtClean="0">
                  <a:solidFill>
                    <a:schemeClr val="tx2">
                      <a:lumMod val="50000"/>
                    </a:schemeClr>
                  </a:solidFill>
                  <a:latin typeface="+mj-lt"/>
                </a:rPr>
                <a:t>, </a:t>
              </a:r>
              <a:r>
                <a:rPr lang="en-US" sz="2400" b="1" u="none" dirty="0" err="1" smtClean="0">
                  <a:solidFill>
                    <a:schemeClr val="tx2">
                      <a:lumMod val="50000"/>
                    </a:schemeClr>
                  </a:solidFill>
                  <a:latin typeface="+mj-lt"/>
                </a:rPr>
                <a:t>dans</a:t>
              </a:r>
              <a:r>
                <a:rPr lang="en-US" sz="2400" b="1" u="none" dirty="0" smtClean="0">
                  <a:solidFill>
                    <a:schemeClr val="tx2">
                      <a:lumMod val="50000"/>
                    </a:schemeClr>
                  </a:solidFill>
                  <a:latin typeface="+mj-lt"/>
                </a:rPr>
                <a:t> la </a:t>
              </a:r>
              <a:r>
                <a:rPr lang="en-US" sz="2400" b="1" u="none" dirty="0" err="1" smtClean="0">
                  <a:solidFill>
                    <a:schemeClr val="tx2">
                      <a:lumMod val="50000"/>
                    </a:schemeClr>
                  </a:solidFill>
                  <a:latin typeface="+mj-lt"/>
                </a:rPr>
                <a:t>charité</a:t>
              </a:r>
              <a:r>
                <a:rPr lang="en-US" sz="2400" b="1" u="none" dirty="0" smtClean="0">
                  <a:solidFill>
                    <a:schemeClr val="tx2">
                      <a:lumMod val="50000"/>
                    </a:schemeClr>
                  </a:solidFill>
                  <a:latin typeface="+mj-lt"/>
                </a:rPr>
                <a:t> du Christ, </a:t>
              </a:r>
              <a:r>
                <a:rPr lang="en-US" sz="2400" b="1" u="none" dirty="0" err="1" smtClean="0">
                  <a:solidFill>
                    <a:schemeClr val="tx2">
                      <a:lumMod val="50000"/>
                    </a:schemeClr>
                  </a:solidFill>
                  <a:latin typeface="+mj-lt"/>
                </a:rPr>
                <a:t>donnez-vous</a:t>
              </a:r>
              <a:r>
                <a:rPr lang="en-US" sz="2400" b="1" u="none" dirty="0" smtClean="0">
                  <a:solidFill>
                    <a:schemeClr val="tx2">
                      <a:lumMod val="50000"/>
                    </a:schemeClr>
                  </a:solidFill>
                  <a:latin typeface="+mj-lt"/>
                </a:rPr>
                <a:t> la </a:t>
              </a:r>
              <a:r>
                <a:rPr lang="en-US" sz="2400" b="1" u="none" dirty="0" err="1" smtClean="0">
                  <a:solidFill>
                    <a:schemeClr val="tx2">
                      <a:lumMod val="50000"/>
                    </a:schemeClr>
                  </a:solidFill>
                  <a:latin typeface="+mj-lt"/>
                </a:rPr>
                <a:t>paix</a:t>
              </a:r>
              <a:r>
                <a:rPr lang="en-US" sz="2400" b="1" u="none" dirty="0" smtClean="0">
                  <a:solidFill>
                    <a:schemeClr val="tx2">
                      <a:lumMod val="50000"/>
                    </a:schemeClr>
                  </a:solidFill>
                  <a:latin typeface="+mj-lt"/>
                </a:rPr>
                <a:t> “</a:t>
              </a:r>
              <a:endParaRPr lang="en-US" sz="2400" b="1" u="none" dirty="0">
                <a:solidFill>
                  <a:schemeClr val="tx2">
                    <a:lumMod val="50000"/>
                  </a:schemeClr>
                </a:solidFill>
                <a:latin typeface="+mj-lt"/>
              </a:endParaRPr>
            </a:p>
          </p:txBody>
        </p:sp>
      </p:grpSp>
      <p:grpSp>
        <p:nvGrpSpPr>
          <p:cNvPr id="5" name="Group 5"/>
          <p:cNvGrpSpPr/>
          <p:nvPr/>
        </p:nvGrpSpPr>
        <p:grpSpPr>
          <a:xfrm>
            <a:off x="5536638" y="7560124"/>
            <a:ext cx="3328526" cy="1678536"/>
            <a:chOff x="0" y="28575"/>
            <a:chExt cx="5635597" cy="2238048"/>
          </a:xfrm>
        </p:grpSpPr>
        <p:sp>
          <p:nvSpPr>
            <p:cNvPr id="6" name="TextBox 6"/>
            <p:cNvSpPr txBox="1"/>
            <p:nvPr/>
          </p:nvSpPr>
          <p:spPr>
            <a:xfrm>
              <a:off x="0" y="28575"/>
              <a:ext cx="5635597" cy="2238048"/>
            </a:xfrm>
            <a:prstGeom prst="rect">
              <a:avLst/>
            </a:prstGeom>
          </p:spPr>
          <p:txBody>
            <a:bodyPr lIns="0" tIns="0" rIns="0" bIns="0" rtlCol="0" anchor="t">
              <a:spAutoFit/>
            </a:bodyPr>
            <a:lstStyle/>
            <a:p>
              <a:pPr marL="0" lvl="0" indent="0" algn="ctr">
                <a:lnSpc>
                  <a:spcPts val="2640"/>
                </a:lnSpc>
                <a:spcBef>
                  <a:spcPct val="0"/>
                </a:spcBef>
              </a:pPr>
              <a:r>
                <a:rPr lang="en-US" sz="2800" u="none" spc="-62" dirty="0" smtClean="0">
                  <a:solidFill>
                    <a:srgbClr val="FFFFFF"/>
                  </a:solidFill>
                  <a:latin typeface="+mj-lt"/>
                </a:rPr>
                <a:t>Et </a:t>
              </a:r>
              <a:r>
                <a:rPr lang="en-US" sz="2800" u="none" spc="-62" dirty="0" err="1" smtClean="0">
                  <a:solidFill>
                    <a:srgbClr val="FFFFFF"/>
                  </a:solidFill>
                  <a:latin typeface="+mj-lt"/>
                </a:rPr>
                <a:t>il</a:t>
              </a:r>
              <a:r>
                <a:rPr lang="en-US" sz="2800" u="none" spc="-62" dirty="0" smtClean="0">
                  <a:solidFill>
                    <a:srgbClr val="FFFFFF"/>
                  </a:solidFill>
                  <a:latin typeface="+mj-lt"/>
                </a:rPr>
                <a:t> nous invite à </a:t>
              </a:r>
              <a:r>
                <a:rPr lang="en-US" sz="2800" u="none" spc="-62" dirty="0" err="1" smtClean="0">
                  <a:solidFill>
                    <a:srgbClr val="FFFFFF"/>
                  </a:solidFill>
                  <a:latin typeface="+mj-lt"/>
                </a:rPr>
                <a:t>échanger</a:t>
              </a:r>
              <a:r>
                <a:rPr lang="en-US" sz="2800" u="none" spc="-62" dirty="0" smtClean="0">
                  <a:solidFill>
                    <a:srgbClr val="FFFFFF"/>
                  </a:solidFill>
                  <a:latin typeface="+mj-lt"/>
                </a:rPr>
                <a:t> un </a:t>
              </a:r>
              <a:r>
                <a:rPr lang="en-US" sz="2800" u="none" spc="-62" dirty="0" err="1" smtClean="0">
                  <a:solidFill>
                    <a:srgbClr val="FFFFFF"/>
                  </a:solidFill>
                  <a:latin typeface="+mj-lt"/>
                </a:rPr>
                <a:t>geste</a:t>
              </a:r>
              <a:r>
                <a:rPr lang="en-US" sz="2800" u="none" spc="-62" dirty="0" smtClean="0">
                  <a:solidFill>
                    <a:srgbClr val="FFFFFF"/>
                  </a:solidFill>
                  <a:latin typeface="+mj-lt"/>
                </a:rPr>
                <a:t> de </a:t>
              </a:r>
              <a:r>
                <a:rPr lang="en-US" sz="2800" u="none" spc="-62" dirty="0" err="1" smtClean="0">
                  <a:solidFill>
                    <a:srgbClr val="FFFFFF"/>
                  </a:solidFill>
                  <a:latin typeface="+mj-lt"/>
                </a:rPr>
                <a:t>paix</a:t>
              </a:r>
              <a:r>
                <a:rPr lang="en-US" sz="2800" u="none" spc="-62" dirty="0" smtClean="0">
                  <a:solidFill>
                    <a:srgbClr val="FFFFFF"/>
                  </a:solidFill>
                  <a:latin typeface="+mj-lt"/>
                </a:rPr>
                <a:t>, </a:t>
              </a:r>
              <a:r>
                <a:rPr lang="en-US" sz="2800" u="none" spc="-62" dirty="0" err="1" smtClean="0">
                  <a:solidFill>
                    <a:srgbClr val="FFFFFF"/>
                  </a:solidFill>
                  <a:latin typeface="+mj-lt"/>
                </a:rPr>
                <a:t>en</a:t>
              </a:r>
              <a:r>
                <a:rPr lang="en-US" sz="2800" u="none" spc="-62" dirty="0" smtClean="0">
                  <a:solidFill>
                    <a:srgbClr val="FFFFFF"/>
                  </a:solidFill>
                  <a:latin typeface="+mj-lt"/>
                </a:rPr>
                <a:t> nous </a:t>
              </a:r>
              <a:r>
                <a:rPr lang="en-US" sz="2800" u="none" spc="-62" dirty="0" err="1" smtClean="0">
                  <a:solidFill>
                    <a:srgbClr val="FFFFFF"/>
                  </a:solidFill>
                  <a:latin typeface="+mj-lt"/>
                </a:rPr>
                <a:t>tournant</a:t>
              </a:r>
              <a:r>
                <a:rPr lang="en-US" sz="2800" u="none" spc="-62" dirty="0" smtClean="0">
                  <a:solidFill>
                    <a:srgbClr val="FFFFFF"/>
                  </a:solidFill>
                  <a:latin typeface="+mj-lt"/>
                </a:rPr>
                <a:t> </a:t>
              </a:r>
              <a:r>
                <a:rPr lang="en-US" sz="2800" u="none" spc="-62" dirty="0" err="1" smtClean="0">
                  <a:solidFill>
                    <a:srgbClr val="FFFFFF"/>
                  </a:solidFill>
                  <a:latin typeface="+mj-lt"/>
                </a:rPr>
                <a:t>vers</a:t>
              </a:r>
              <a:r>
                <a:rPr lang="en-US" sz="2800" u="none" spc="-62" dirty="0" smtClean="0">
                  <a:solidFill>
                    <a:srgbClr val="FFFFFF"/>
                  </a:solidFill>
                  <a:latin typeface="+mj-lt"/>
                </a:rPr>
                <a:t> les </a:t>
              </a:r>
              <a:r>
                <a:rPr lang="en-US" sz="2800" u="none" spc="-62" dirty="0" err="1" smtClean="0">
                  <a:solidFill>
                    <a:srgbClr val="FFFFFF"/>
                  </a:solidFill>
                  <a:latin typeface="+mj-lt"/>
                </a:rPr>
                <a:t>personnes</a:t>
              </a:r>
              <a:r>
                <a:rPr lang="en-US" sz="2800" u="none" spc="-62" dirty="0" smtClean="0">
                  <a:solidFill>
                    <a:srgbClr val="FFFFFF"/>
                  </a:solidFill>
                  <a:latin typeface="+mj-lt"/>
                </a:rPr>
                <a:t> qui </a:t>
              </a:r>
              <a:r>
                <a:rPr lang="en-US" sz="2800" u="none" spc="-62" dirty="0" err="1" smtClean="0">
                  <a:solidFill>
                    <a:srgbClr val="FFFFFF"/>
                  </a:solidFill>
                  <a:latin typeface="+mj-lt"/>
                </a:rPr>
                <a:t>sont</a:t>
              </a:r>
              <a:r>
                <a:rPr lang="en-US" sz="2800" u="none" spc="-62" dirty="0" smtClean="0">
                  <a:solidFill>
                    <a:srgbClr val="FFFFFF"/>
                  </a:solidFill>
                  <a:latin typeface="+mj-lt"/>
                </a:rPr>
                <a:t> à </a:t>
              </a:r>
              <a:r>
                <a:rPr lang="en-US" sz="2800" u="none" spc="-62" dirty="0" err="1" smtClean="0">
                  <a:solidFill>
                    <a:srgbClr val="FFFFFF"/>
                  </a:solidFill>
                  <a:latin typeface="+mj-lt"/>
                </a:rPr>
                <a:t>nos</a:t>
              </a:r>
              <a:r>
                <a:rPr lang="en-US" sz="2800" u="none" spc="-62" dirty="0" smtClean="0">
                  <a:solidFill>
                    <a:srgbClr val="FFFFFF"/>
                  </a:solidFill>
                  <a:latin typeface="+mj-lt"/>
                </a:rPr>
                <a:t> </a:t>
              </a:r>
              <a:r>
                <a:rPr lang="en-US" sz="2800" u="none" spc="-62" dirty="0" err="1" smtClean="0">
                  <a:solidFill>
                    <a:srgbClr val="FFFFFF"/>
                  </a:solidFill>
                  <a:latin typeface="+mj-lt"/>
                </a:rPr>
                <a:t>côtés</a:t>
              </a:r>
              <a:r>
                <a:rPr lang="en-US" sz="2800" u="none" spc="-62" dirty="0" smtClean="0">
                  <a:solidFill>
                    <a:srgbClr val="FFFFFF"/>
                  </a:solidFill>
                  <a:latin typeface="+mj-lt"/>
                </a:rPr>
                <a:t>…</a:t>
              </a:r>
              <a:endParaRPr lang="en-US" sz="2800" u="none" spc="-62" dirty="0">
                <a:solidFill>
                  <a:srgbClr val="FFFFFF"/>
                </a:solidFill>
                <a:latin typeface="+mj-lt"/>
              </a:endParaRPr>
            </a:p>
          </p:txBody>
        </p:sp>
        <p:sp>
          <p:nvSpPr>
            <p:cNvPr id="7" name="TextBox 7"/>
            <p:cNvSpPr txBox="1"/>
            <p:nvPr/>
          </p:nvSpPr>
          <p:spPr>
            <a:xfrm>
              <a:off x="0" y="611374"/>
              <a:ext cx="5635597" cy="427468"/>
            </a:xfrm>
            <a:prstGeom prst="rect">
              <a:avLst/>
            </a:prstGeom>
          </p:spPr>
          <p:txBody>
            <a:bodyPr lIns="0" tIns="0" rIns="0" bIns="0" rtlCol="0" anchor="t">
              <a:spAutoFit/>
            </a:bodyPr>
            <a:lstStyle/>
            <a:p>
              <a:pPr marL="0" lvl="0" indent="0" algn="ctr">
                <a:lnSpc>
                  <a:spcPts val="2519"/>
                </a:lnSpc>
                <a:spcBef>
                  <a:spcPct val="0"/>
                </a:spcBef>
              </a:pPr>
              <a:endParaRPr lang="en-US" sz="1799" u="none" dirty="0">
                <a:solidFill>
                  <a:srgbClr val="FFFFFF"/>
                </a:solidFill>
                <a:latin typeface="Open Sans Light"/>
              </a:endParaRPr>
            </a:p>
          </p:txBody>
        </p:sp>
      </p:grpSp>
      <p:grpSp>
        <p:nvGrpSpPr>
          <p:cNvPr id="8" name="Group 8"/>
          <p:cNvGrpSpPr/>
          <p:nvPr/>
        </p:nvGrpSpPr>
        <p:grpSpPr>
          <a:xfrm>
            <a:off x="10161726" y="7560124"/>
            <a:ext cx="3328526" cy="758788"/>
            <a:chOff x="0" y="28575"/>
            <a:chExt cx="5635597" cy="1011716"/>
          </a:xfrm>
        </p:grpSpPr>
        <p:sp>
          <p:nvSpPr>
            <p:cNvPr id="9" name="TextBox 9"/>
            <p:cNvSpPr txBox="1"/>
            <p:nvPr/>
          </p:nvSpPr>
          <p:spPr>
            <a:xfrm>
              <a:off x="0" y="28575"/>
              <a:ext cx="5635597" cy="444566"/>
            </a:xfrm>
            <a:prstGeom prst="rect">
              <a:avLst/>
            </a:prstGeom>
          </p:spPr>
          <p:txBody>
            <a:bodyPr lIns="0" tIns="0" rIns="0" bIns="0" rtlCol="0" anchor="t">
              <a:spAutoFit/>
            </a:bodyPr>
            <a:lstStyle/>
            <a:p>
              <a:pPr marL="0" lvl="0" indent="0" algn="ctr">
                <a:lnSpc>
                  <a:spcPts val="2640"/>
                </a:lnSpc>
                <a:spcBef>
                  <a:spcPct val="0"/>
                </a:spcBef>
              </a:pPr>
              <a:r>
                <a:rPr lang="en-US" sz="2400" spc="-62" dirty="0" smtClean="0">
                  <a:solidFill>
                    <a:srgbClr val="FFFFFF"/>
                  </a:solidFill>
                  <a:latin typeface="+mj-lt"/>
                </a:rPr>
                <a:t>… </a:t>
              </a:r>
              <a:r>
                <a:rPr lang="en-US" sz="2400" spc="-62" dirty="0" err="1" smtClean="0">
                  <a:solidFill>
                    <a:srgbClr val="FFFFFF"/>
                  </a:solidFill>
                  <a:latin typeface="+mj-lt"/>
                </a:rPr>
                <a:t>En</a:t>
              </a:r>
              <a:r>
                <a:rPr lang="en-US" sz="2400" spc="-62" dirty="0" smtClean="0">
                  <a:solidFill>
                    <a:srgbClr val="FFFFFF"/>
                  </a:solidFill>
                  <a:latin typeface="+mj-lt"/>
                </a:rPr>
                <a:t> </a:t>
              </a:r>
              <a:r>
                <a:rPr lang="en-US" sz="2400" spc="-62" dirty="0" err="1" smtClean="0">
                  <a:solidFill>
                    <a:srgbClr val="FFFFFF"/>
                  </a:solidFill>
                  <a:latin typeface="+mj-lt"/>
                </a:rPr>
                <a:t>leur</a:t>
              </a:r>
              <a:r>
                <a:rPr lang="en-US" sz="2400" spc="-62" dirty="0" smtClean="0">
                  <a:solidFill>
                    <a:srgbClr val="FFFFFF"/>
                  </a:solidFill>
                  <a:latin typeface="+mj-lt"/>
                </a:rPr>
                <a:t> </a:t>
              </a:r>
              <a:r>
                <a:rPr lang="en-US" sz="2400" spc="-62" dirty="0" err="1" smtClean="0">
                  <a:solidFill>
                    <a:srgbClr val="FFFFFF"/>
                  </a:solidFill>
                  <a:latin typeface="+mj-lt"/>
                </a:rPr>
                <a:t>disant</a:t>
              </a:r>
              <a:r>
                <a:rPr lang="en-US" sz="2400" spc="-62" dirty="0" smtClean="0">
                  <a:solidFill>
                    <a:srgbClr val="FFFFFF"/>
                  </a:solidFill>
                  <a:latin typeface="+mj-lt"/>
                </a:rPr>
                <a:t> :</a:t>
              </a:r>
              <a:endParaRPr lang="en-US" sz="2400" u="none" spc="-62" dirty="0">
                <a:solidFill>
                  <a:srgbClr val="FFFFFF"/>
                </a:solidFill>
                <a:latin typeface="+mj-lt"/>
              </a:endParaRPr>
            </a:p>
          </p:txBody>
        </p:sp>
        <p:sp>
          <p:nvSpPr>
            <p:cNvPr id="10" name="TextBox 10"/>
            <p:cNvSpPr txBox="1"/>
            <p:nvPr/>
          </p:nvSpPr>
          <p:spPr>
            <a:xfrm>
              <a:off x="0" y="611370"/>
              <a:ext cx="5635597" cy="428921"/>
            </a:xfrm>
            <a:prstGeom prst="rect">
              <a:avLst/>
            </a:prstGeom>
          </p:spPr>
          <p:txBody>
            <a:bodyPr lIns="0" tIns="0" rIns="0" bIns="0" rtlCol="0" anchor="t">
              <a:spAutoFit/>
            </a:bodyPr>
            <a:lstStyle/>
            <a:p>
              <a:pPr marL="0" lvl="0" indent="0" algn="ctr">
                <a:lnSpc>
                  <a:spcPts val="2519"/>
                </a:lnSpc>
                <a:spcBef>
                  <a:spcPct val="0"/>
                </a:spcBef>
              </a:pPr>
              <a:r>
                <a:rPr lang="en-US" sz="2400" b="1" dirty="0" smtClean="0">
                  <a:solidFill>
                    <a:schemeClr val="tx2">
                      <a:lumMod val="50000"/>
                    </a:schemeClr>
                  </a:solidFill>
                  <a:latin typeface="+mj-lt"/>
                </a:rPr>
                <a:t>“La </a:t>
              </a:r>
              <a:r>
                <a:rPr lang="en-US" sz="2400" b="1" dirty="0" err="1" smtClean="0">
                  <a:solidFill>
                    <a:schemeClr val="tx2">
                      <a:lumMod val="50000"/>
                    </a:schemeClr>
                  </a:solidFill>
                  <a:latin typeface="+mj-lt"/>
                </a:rPr>
                <a:t>paix</a:t>
              </a:r>
              <a:r>
                <a:rPr lang="en-US" sz="2400" b="1" dirty="0" smtClean="0">
                  <a:solidFill>
                    <a:schemeClr val="tx2">
                      <a:lumMod val="50000"/>
                    </a:schemeClr>
                  </a:solidFill>
                  <a:latin typeface="+mj-lt"/>
                </a:rPr>
                <a:t> du Christ”</a:t>
              </a:r>
              <a:endParaRPr lang="en-US" sz="2400" b="1" u="none" dirty="0">
                <a:solidFill>
                  <a:schemeClr val="tx2">
                    <a:lumMod val="50000"/>
                  </a:schemeClr>
                </a:solidFill>
                <a:latin typeface="+mj-lt"/>
              </a:endParaRPr>
            </a:p>
          </p:txBody>
        </p:sp>
      </p:grpSp>
      <p:sp>
        <p:nvSpPr>
          <p:cNvPr id="14" name="TextBox 14"/>
          <p:cNvSpPr txBox="1"/>
          <p:nvPr/>
        </p:nvSpPr>
        <p:spPr>
          <a:xfrm>
            <a:off x="2575813" y="560571"/>
            <a:ext cx="9250175" cy="1661993"/>
          </a:xfrm>
          <a:prstGeom prst="rect">
            <a:avLst/>
          </a:prstGeom>
        </p:spPr>
        <p:txBody>
          <a:bodyPr lIns="0" tIns="0" rIns="0" bIns="0" rtlCol="0" anchor="t">
            <a:spAutoFit/>
          </a:bodyPr>
          <a:lstStyle/>
          <a:p>
            <a:pPr marL="0" lvl="0" indent="0" algn="ctr">
              <a:lnSpc>
                <a:spcPct val="150000"/>
              </a:lnSpc>
              <a:spcBef>
                <a:spcPct val="0"/>
              </a:spcBef>
            </a:pPr>
            <a:r>
              <a:rPr lang="en-US" sz="2400" b="1" dirty="0" err="1" smtClean="0">
                <a:solidFill>
                  <a:srgbClr val="FFFFFF"/>
                </a:solidFill>
                <a:latin typeface="+mj-lt"/>
                <a:ea typeface="Open Sans Light" panose="020B0604020202020204" charset="0"/>
                <a:cs typeface="Open Sans Light" panose="020B0604020202020204" charset="0"/>
              </a:rPr>
              <a:t>Juste</a:t>
            </a:r>
            <a:r>
              <a:rPr lang="en-US" sz="2400" b="1" dirty="0" smtClean="0">
                <a:solidFill>
                  <a:srgbClr val="FFFFFF"/>
                </a:solidFill>
                <a:latin typeface="+mj-lt"/>
                <a:ea typeface="Open Sans Light" panose="020B0604020202020204" charset="0"/>
                <a:cs typeface="Open Sans Light" panose="020B0604020202020204" charset="0"/>
              </a:rPr>
              <a:t> après le Notre </a:t>
            </a:r>
            <a:r>
              <a:rPr lang="en-US" sz="2400" b="1" dirty="0" err="1" smtClean="0">
                <a:solidFill>
                  <a:srgbClr val="FFFFFF"/>
                </a:solidFill>
                <a:latin typeface="+mj-lt"/>
                <a:ea typeface="Open Sans Light" panose="020B0604020202020204" charset="0"/>
                <a:cs typeface="Open Sans Light" panose="020B0604020202020204" charset="0"/>
              </a:rPr>
              <a:t>Père</a:t>
            </a:r>
            <a:r>
              <a:rPr lang="en-US" sz="2400" b="1" dirty="0" smtClean="0">
                <a:solidFill>
                  <a:srgbClr val="FFFFFF"/>
                </a:solidFill>
                <a:latin typeface="+mj-lt"/>
                <a:ea typeface="Open Sans Light" panose="020B0604020202020204" charset="0"/>
                <a:cs typeface="Open Sans Light" panose="020B0604020202020204" charset="0"/>
              </a:rPr>
              <a:t> (</a:t>
            </a:r>
            <a:r>
              <a:rPr lang="en-US" sz="2400" b="1" dirty="0" err="1" smtClean="0">
                <a:solidFill>
                  <a:srgbClr val="FFFFFF"/>
                </a:solidFill>
                <a:latin typeface="+mj-lt"/>
                <a:ea typeface="Open Sans Light" panose="020B0604020202020204" charset="0"/>
                <a:cs typeface="Open Sans Light" panose="020B0604020202020204" charset="0"/>
              </a:rPr>
              <a:t>découvert</a:t>
            </a:r>
            <a:r>
              <a:rPr lang="en-US" sz="2400" b="1" dirty="0" smtClean="0">
                <a:solidFill>
                  <a:srgbClr val="FFFFFF"/>
                </a:solidFill>
                <a:latin typeface="+mj-lt"/>
                <a:ea typeface="Open Sans Light" panose="020B0604020202020204" charset="0"/>
                <a:cs typeface="Open Sans Light" panose="020B0604020202020204" charset="0"/>
              </a:rPr>
              <a:t> à </a:t>
            </a:r>
            <a:r>
              <a:rPr lang="en-US" sz="2400" b="1" dirty="0" err="1" smtClean="0">
                <a:solidFill>
                  <a:srgbClr val="FFFFFF"/>
                </a:solidFill>
                <a:latin typeface="+mj-lt"/>
                <a:ea typeface="Open Sans Light" panose="020B0604020202020204" charset="0"/>
                <a:cs typeface="Open Sans Light" panose="020B0604020202020204" charset="0"/>
              </a:rPr>
              <a:t>l’étape</a:t>
            </a:r>
            <a:r>
              <a:rPr lang="en-US" sz="2400" b="1" dirty="0" smtClean="0">
                <a:solidFill>
                  <a:srgbClr val="FFFFFF"/>
                </a:solidFill>
                <a:latin typeface="+mj-lt"/>
                <a:ea typeface="Open Sans Light" panose="020B0604020202020204" charset="0"/>
                <a:cs typeface="Open Sans Light" panose="020B0604020202020204" charset="0"/>
              </a:rPr>
              <a:t> 3), le </a:t>
            </a:r>
            <a:r>
              <a:rPr lang="en-US" sz="2400" b="1" dirty="0" err="1" smtClean="0">
                <a:solidFill>
                  <a:srgbClr val="FFFFFF"/>
                </a:solidFill>
                <a:latin typeface="+mj-lt"/>
                <a:ea typeface="Open Sans Light" panose="020B0604020202020204" charset="0"/>
                <a:cs typeface="Open Sans Light" panose="020B0604020202020204" charset="0"/>
              </a:rPr>
              <a:t>prêtre</a:t>
            </a:r>
            <a:r>
              <a:rPr lang="en-US" sz="2400" b="1" dirty="0" smtClean="0">
                <a:solidFill>
                  <a:srgbClr val="FFFFFF"/>
                </a:solidFill>
                <a:latin typeface="+mj-lt"/>
                <a:ea typeface="Open Sans Light" panose="020B0604020202020204" charset="0"/>
                <a:cs typeface="Open Sans Light" panose="020B0604020202020204" charset="0"/>
              </a:rPr>
              <a:t> nous </a:t>
            </a:r>
            <a:r>
              <a:rPr lang="en-US" sz="2400" b="1" dirty="0" err="1" smtClean="0">
                <a:solidFill>
                  <a:srgbClr val="FFFFFF"/>
                </a:solidFill>
                <a:latin typeface="+mj-lt"/>
                <a:ea typeface="Open Sans Light" panose="020B0604020202020204" charset="0"/>
                <a:cs typeface="Open Sans Light" panose="020B0604020202020204" charset="0"/>
              </a:rPr>
              <a:t>dit</a:t>
            </a:r>
            <a:r>
              <a:rPr lang="en-US" sz="2400" b="1" dirty="0" smtClean="0">
                <a:solidFill>
                  <a:srgbClr val="FFFFFF"/>
                </a:solidFill>
                <a:latin typeface="+mj-lt"/>
                <a:ea typeface="Open Sans Light" panose="020B0604020202020204" charset="0"/>
                <a:cs typeface="Open Sans Light" panose="020B0604020202020204" charset="0"/>
              </a:rPr>
              <a:t> </a:t>
            </a:r>
            <a:r>
              <a:rPr lang="en-US" sz="2400" spc="-247" dirty="0" smtClean="0">
                <a:solidFill>
                  <a:srgbClr val="FFFFFF"/>
                </a:solidFill>
                <a:latin typeface="+mj-lt"/>
              </a:rPr>
              <a:t>:</a:t>
            </a:r>
          </a:p>
          <a:p>
            <a:pPr marL="0" lvl="0" indent="0" algn="ctr">
              <a:lnSpc>
                <a:spcPct val="150000"/>
              </a:lnSpc>
              <a:spcBef>
                <a:spcPct val="0"/>
              </a:spcBef>
            </a:pPr>
            <a:r>
              <a:rPr lang="en-US" sz="2400" b="1" u="none" dirty="0" smtClean="0">
                <a:solidFill>
                  <a:schemeClr val="tx2">
                    <a:lumMod val="50000"/>
                  </a:schemeClr>
                </a:solidFill>
                <a:latin typeface="+mj-lt"/>
                <a:ea typeface="Open Sans Light" panose="020B0604020202020204" charset="0"/>
                <a:cs typeface="Open Sans Light" panose="020B0604020202020204" charset="0"/>
              </a:rPr>
              <a:t>“Que la </a:t>
            </a:r>
            <a:r>
              <a:rPr lang="en-US" sz="2400" b="1" u="none" dirty="0" err="1" smtClean="0">
                <a:solidFill>
                  <a:schemeClr val="tx2">
                    <a:lumMod val="50000"/>
                  </a:schemeClr>
                </a:solidFill>
                <a:latin typeface="+mj-lt"/>
                <a:ea typeface="Open Sans Light" panose="020B0604020202020204" charset="0"/>
                <a:cs typeface="Open Sans Light" panose="020B0604020202020204" charset="0"/>
              </a:rPr>
              <a:t>paix</a:t>
            </a:r>
            <a:r>
              <a:rPr lang="en-US" sz="2400" b="1" u="none" dirty="0" smtClean="0">
                <a:solidFill>
                  <a:schemeClr val="tx2">
                    <a:lumMod val="50000"/>
                  </a:schemeClr>
                </a:solidFill>
                <a:latin typeface="+mj-lt"/>
                <a:ea typeface="Open Sans Light" panose="020B0604020202020204" charset="0"/>
                <a:cs typeface="Open Sans Light" panose="020B0604020202020204" charset="0"/>
              </a:rPr>
              <a:t> du Seigneur </a:t>
            </a:r>
            <a:r>
              <a:rPr lang="en-US" sz="2400" b="1" u="none" dirty="0" err="1" smtClean="0">
                <a:solidFill>
                  <a:schemeClr val="tx2">
                    <a:lumMod val="50000"/>
                  </a:schemeClr>
                </a:solidFill>
                <a:latin typeface="+mj-lt"/>
                <a:ea typeface="Open Sans Light" panose="020B0604020202020204" charset="0"/>
                <a:cs typeface="Open Sans Light" panose="020B0604020202020204" charset="0"/>
              </a:rPr>
              <a:t>soit</a:t>
            </a:r>
            <a:r>
              <a:rPr lang="en-US" sz="2400" b="1" u="none" dirty="0" smtClean="0">
                <a:solidFill>
                  <a:schemeClr val="tx2">
                    <a:lumMod val="50000"/>
                  </a:schemeClr>
                </a:solidFill>
                <a:latin typeface="+mj-lt"/>
                <a:ea typeface="Open Sans Light" panose="020B0604020202020204" charset="0"/>
                <a:cs typeface="Open Sans Light" panose="020B0604020202020204" charset="0"/>
              </a:rPr>
              <a:t> </a:t>
            </a:r>
            <a:r>
              <a:rPr lang="en-US" sz="2400" b="1" u="none" dirty="0" err="1" smtClean="0">
                <a:solidFill>
                  <a:schemeClr val="tx2">
                    <a:lumMod val="50000"/>
                  </a:schemeClr>
                </a:solidFill>
                <a:latin typeface="+mj-lt"/>
                <a:ea typeface="Open Sans Light" panose="020B0604020202020204" charset="0"/>
                <a:cs typeface="Open Sans Light" panose="020B0604020202020204" charset="0"/>
              </a:rPr>
              <a:t>toujours</a:t>
            </a:r>
            <a:r>
              <a:rPr lang="en-US" sz="2400" b="1" u="none" dirty="0" smtClean="0">
                <a:solidFill>
                  <a:schemeClr val="tx2">
                    <a:lumMod val="50000"/>
                  </a:schemeClr>
                </a:solidFill>
                <a:latin typeface="+mj-lt"/>
                <a:ea typeface="Open Sans Light" panose="020B0604020202020204" charset="0"/>
                <a:cs typeface="Open Sans Light" panose="020B0604020202020204" charset="0"/>
              </a:rPr>
              <a:t> avec </a:t>
            </a:r>
            <a:r>
              <a:rPr lang="en-US" sz="2400" b="1" u="none" dirty="0" err="1" smtClean="0">
                <a:solidFill>
                  <a:schemeClr val="tx2">
                    <a:lumMod val="50000"/>
                  </a:schemeClr>
                </a:solidFill>
                <a:latin typeface="+mj-lt"/>
                <a:ea typeface="Open Sans Light" panose="020B0604020202020204" charset="0"/>
                <a:cs typeface="Open Sans Light" panose="020B0604020202020204" charset="0"/>
              </a:rPr>
              <a:t>vous</a:t>
            </a:r>
            <a:r>
              <a:rPr lang="en-US" sz="2400" b="1" dirty="0">
                <a:solidFill>
                  <a:schemeClr val="tx2">
                    <a:lumMod val="50000"/>
                  </a:schemeClr>
                </a:solidFill>
                <a:latin typeface="+mj-lt"/>
                <a:ea typeface="Open Sans Light" panose="020B0604020202020204" charset="0"/>
                <a:cs typeface="Open Sans Light" panose="020B0604020202020204" charset="0"/>
              </a:rPr>
              <a:t> </a:t>
            </a:r>
            <a:r>
              <a:rPr lang="en-US" sz="2400" b="1" dirty="0" smtClean="0">
                <a:solidFill>
                  <a:schemeClr val="tx2">
                    <a:lumMod val="50000"/>
                  </a:schemeClr>
                </a:solidFill>
                <a:latin typeface="+mj-lt"/>
                <a:ea typeface="Open Sans Light" panose="020B0604020202020204" charset="0"/>
                <a:cs typeface="Open Sans Light" panose="020B0604020202020204" charset="0"/>
              </a:rPr>
              <a:t>!”</a:t>
            </a:r>
          </a:p>
          <a:p>
            <a:pPr lvl="0" algn="ctr">
              <a:lnSpc>
                <a:spcPct val="150000"/>
              </a:lnSpc>
              <a:spcBef>
                <a:spcPct val="0"/>
              </a:spcBef>
            </a:pPr>
            <a:r>
              <a:rPr lang="en-US" sz="2400" b="1" dirty="0" smtClean="0">
                <a:solidFill>
                  <a:srgbClr val="FFFFFF"/>
                </a:solidFill>
                <a:latin typeface="+mj-lt"/>
                <a:ea typeface="Open Sans Light" panose="020B0604020202020204" charset="0"/>
                <a:cs typeface="Open Sans Light" panose="020B0604020202020204" charset="0"/>
              </a:rPr>
              <a:t>Et nous </a:t>
            </a:r>
            <a:r>
              <a:rPr lang="en-US" sz="2400" b="1" dirty="0" err="1" smtClean="0">
                <a:solidFill>
                  <a:srgbClr val="FFFFFF"/>
                </a:solidFill>
                <a:latin typeface="+mj-lt"/>
                <a:ea typeface="Open Sans Light" panose="020B0604020202020204" charset="0"/>
                <a:cs typeface="Open Sans Light" panose="020B0604020202020204" charset="0"/>
              </a:rPr>
              <a:t>répondons</a:t>
            </a:r>
            <a:r>
              <a:rPr lang="en-US" sz="2400" b="1" dirty="0" smtClean="0">
                <a:solidFill>
                  <a:srgbClr val="FFFFFF"/>
                </a:solidFill>
                <a:latin typeface="+mj-lt"/>
                <a:ea typeface="Open Sans Light" panose="020B0604020202020204" charset="0"/>
                <a:cs typeface="Open Sans Light" panose="020B0604020202020204" charset="0"/>
              </a:rPr>
              <a:t> :         </a:t>
            </a:r>
            <a:r>
              <a:rPr lang="en-US" sz="2400" b="1" dirty="0" smtClean="0">
                <a:solidFill>
                  <a:schemeClr val="tx2">
                    <a:lumMod val="50000"/>
                  </a:schemeClr>
                </a:solidFill>
                <a:latin typeface="+mj-lt"/>
                <a:ea typeface="Open Sans Light" panose="020B0604020202020204" charset="0"/>
                <a:cs typeface="Open Sans Light" panose="020B0604020202020204" charset="0"/>
              </a:rPr>
              <a:t>“Et avec </a:t>
            </a:r>
            <a:r>
              <a:rPr lang="en-US" sz="2400" b="1" dirty="0" err="1" smtClean="0">
                <a:solidFill>
                  <a:schemeClr val="tx2">
                    <a:lumMod val="50000"/>
                  </a:schemeClr>
                </a:solidFill>
                <a:latin typeface="+mj-lt"/>
                <a:ea typeface="Open Sans Light" panose="020B0604020202020204" charset="0"/>
                <a:cs typeface="Open Sans Light" panose="020B0604020202020204" charset="0"/>
              </a:rPr>
              <a:t>votre</a:t>
            </a:r>
            <a:r>
              <a:rPr lang="en-US" sz="2400" b="1" dirty="0">
                <a:solidFill>
                  <a:schemeClr val="tx2">
                    <a:lumMod val="50000"/>
                  </a:schemeClr>
                </a:solidFill>
                <a:latin typeface="+mj-lt"/>
                <a:ea typeface="Open Sans Light" panose="020B0604020202020204" charset="0"/>
                <a:cs typeface="Open Sans Light" panose="020B0604020202020204" charset="0"/>
              </a:rPr>
              <a:t> </a:t>
            </a:r>
            <a:r>
              <a:rPr lang="en-US" sz="2400" b="1" dirty="0" smtClean="0">
                <a:solidFill>
                  <a:schemeClr val="tx2">
                    <a:lumMod val="50000"/>
                  </a:schemeClr>
                </a:solidFill>
                <a:latin typeface="+mj-lt"/>
                <a:ea typeface="Open Sans Light" panose="020B0604020202020204" charset="0"/>
                <a:cs typeface="Open Sans Light" panose="020B0604020202020204" charset="0"/>
              </a:rPr>
              <a:t>esprit !”</a:t>
            </a:r>
            <a:endParaRPr lang="en-US" sz="2400" b="1" u="none" dirty="0">
              <a:solidFill>
                <a:schemeClr val="tx2">
                  <a:lumMod val="50000"/>
                </a:schemeClr>
              </a:solidFill>
              <a:latin typeface="+mj-lt"/>
              <a:ea typeface="Open Sans Light" panose="020B0604020202020204" charset="0"/>
              <a:cs typeface="Open Sans Light" panose="020B0604020202020204" charset="0"/>
            </a:endParaRPr>
          </a:p>
        </p:txBody>
      </p:sp>
      <p:pic>
        <p:nvPicPr>
          <p:cNvPr id="15" name="Image 14"/>
          <p:cNvPicPr>
            <a:picLocks noChangeAspect="1"/>
          </p:cNvPicPr>
          <p:nvPr/>
        </p:nvPicPr>
        <p:blipFill>
          <a:blip r:embed="rId2"/>
          <a:stretch>
            <a:fillRect/>
          </a:stretch>
        </p:blipFill>
        <p:spPr>
          <a:xfrm>
            <a:off x="4775088" y="3049833"/>
            <a:ext cx="4680585" cy="3798137"/>
          </a:xfrm>
          <a:prstGeom prst="rect">
            <a:avLst/>
          </a:prstGeom>
        </p:spPr>
      </p:pic>
      <p:pic>
        <p:nvPicPr>
          <p:cNvPr id="16" name="Image 15"/>
          <p:cNvPicPr>
            <a:picLocks noChangeAspect="1"/>
          </p:cNvPicPr>
          <p:nvPr/>
        </p:nvPicPr>
        <p:blipFill>
          <a:blip r:embed="rId3"/>
          <a:stretch>
            <a:fillRect/>
          </a:stretch>
        </p:blipFill>
        <p:spPr>
          <a:xfrm>
            <a:off x="9476075" y="3009566"/>
            <a:ext cx="4935325" cy="3804234"/>
          </a:xfrm>
          <a:prstGeom prst="rect">
            <a:avLst/>
          </a:prstGeom>
        </p:spPr>
      </p:pic>
      <p:pic>
        <p:nvPicPr>
          <p:cNvPr id="17" name="Image 16"/>
          <p:cNvPicPr>
            <a:picLocks noChangeAspect="1"/>
          </p:cNvPicPr>
          <p:nvPr/>
        </p:nvPicPr>
        <p:blipFill>
          <a:blip r:embed="rId4"/>
          <a:stretch>
            <a:fillRect/>
          </a:stretch>
        </p:blipFill>
        <p:spPr>
          <a:xfrm>
            <a:off x="1" y="3080000"/>
            <a:ext cx="4754687" cy="3733800"/>
          </a:xfrm>
          <a:prstGeom prst="rect">
            <a:avLst/>
          </a:prstGeom>
        </p:spPr>
      </p:pic>
      <p:pic>
        <p:nvPicPr>
          <p:cNvPr id="18" name="Image 17"/>
          <p:cNvPicPr>
            <a:picLocks noChangeAspect="1"/>
          </p:cNvPicPr>
          <p:nvPr/>
        </p:nvPicPr>
        <p:blipFill>
          <a:blip r:embed="rId5"/>
          <a:stretch>
            <a:fillRect/>
          </a:stretch>
        </p:blipFill>
        <p:spPr>
          <a:xfrm rot="20934326">
            <a:off x="271678" y="203094"/>
            <a:ext cx="2407801" cy="3057525"/>
          </a:xfrm>
          <a:prstGeom prst="ellipse">
            <a:avLst/>
          </a:prstGeom>
          <a:ln>
            <a:noFill/>
          </a:ln>
          <a:effectLst>
            <a:softEdge rad="112500"/>
          </a:effectLst>
        </p:spPr>
      </p:pic>
      <p:sp>
        <p:nvSpPr>
          <p:cNvPr id="19" name="Espace réservé du numéro de diapositive 18"/>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000"/>
                                        <p:tgtEl>
                                          <p:spTgt spid="18"/>
                                        </p:tgtEl>
                                      </p:cBhvr>
                                    </p:animEffect>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1" name="ZoneTexte 20"/>
          <p:cNvSpPr txBox="1"/>
          <p:nvPr/>
        </p:nvSpPr>
        <p:spPr>
          <a:xfrm>
            <a:off x="780099" y="647703"/>
            <a:ext cx="5716107" cy="1384995"/>
          </a:xfrm>
          <a:prstGeom prst="rect">
            <a:avLst/>
          </a:prstGeom>
          <a:noFill/>
        </p:spPr>
        <p:txBody>
          <a:bodyPr wrap="square" rtlCol="0">
            <a:spAutoFit/>
          </a:bodyPr>
          <a:lstStyle/>
          <a:p>
            <a:pPr algn="just"/>
            <a:r>
              <a:rPr lang="fr-FR" sz="2800" b="1" dirty="0" smtClean="0">
                <a:latin typeface="+mj-lt"/>
              </a:rPr>
              <a:t>Par ce geste, nous ne nous saluons pas les uns les autres ; ce n’est pas un simple bonjour !</a:t>
            </a:r>
            <a:endParaRPr lang="fr-FR" sz="2800" b="1" dirty="0">
              <a:latin typeface="+mj-lt"/>
            </a:endParaRPr>
          </a:p>
        </p:txBody>
      </p:sp>
      <p:pic>
        <p:nvPicPr>
          <p:cNvPr id="3" name="Image 2"/>
          <p:cNvPicPr>
            <a:picLocks noChangeAspect="1"/>
          </p:cNvPicPr>
          <p:nvPr/>
        </p:nvPicPr>
        <p:blipFill rotWithShape="1">
          <a:blip r:embed="rId2"/>
          <a:srcRect r="25719"/>
          <a:stretch/>
        </p:blipFill>
        <p:spPr>
          <a:xfrm>
            <a:off x="1980248" y="2032695"/>
            <a:ext cx="3060383" cy="34850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4" name="ZoneTexte 3"/>
          <p:cNvSpPr txBox="1"/>
          <p:nvPr/>
        </p:nvSpPr>
        <p:spPr>
          <a:xfrm>
            <a:off x="7380920" y="661070"/>
            <a:ext cx="6249399" cy="584775"/>
          </a:xfrm>
          <a:prstGeom prst="rect">
            <a:avLst/>
          </a:prstGeom>
          <a:noFill/>
        </p:spPr>
        <p:txBody>
          <a:bodyPr wrap="square" rtlCol="0">
            <a:spAutoFit/>
          </a:bodyPr>
          <a:lstStyle/>
          <a:p>
            <a:r>
              <a:rPr lang="fr-FR" sz="3200" b="1" dirty="0" smtClean="0">
                <a:latin typeface="+mj-lt"/>
              </a:rPr>
              <a:t>C’est la paix du Jésus dont il s’agit.</a:t>
            </a:r>
            <a:endParaRPr lang="fr-FR" sz="3200" b="1" dirty="0">
              <a:latin typeface="+mj-lt"/>
            </a:endParaRPr>
          </a:p>
        </p:txBody>
      </p:sp>
      <p:sp>
        <p:nvSpPr>
          <p:cNvPr id="5" name="ZoneTexte 4"/>
          <p:cNvSpPr txBox="1"/>
          <p:nvPr/>
        </p:nvSpPr>
        <p:spPr>
          <a:xfrm>
            <a:off x="8521065" y="4825244"/>
            <a:ext cx="4800600" cy="1815882"/>
          </a:xfrm>
          <a:prstGeom prst="rect">
            <a:avLst/>
          </a:prstGeom>
          <a:noFill/>
        </p:spPr>
        <p:txBody>
          <a:bodyPr wrap="square" rtlCol="0">
            <a:spAutoFit/>
          </a:bodyPr>
          <a:lstStyle/>
          <a:p>
            <a:pPr algn="just"/>
            <a:r>
              <a:rPr lang="fr-FR" sz="2800" b="1" dirty="0" smtClean="0"/>
              <a:t>C’est </a:t>
            </a:r>
            <a:r>
              <a:rPr lang="fr-FR" sz="2800" b="1" dirty="0" smtClean="0">
                <a:latin typeface="+mj-lt"/>
              </a:rPr>
              <a:t>un</a:t>
            </a:r>
            <a:r>
              <a:rPr lang="fr-FR" sz="2800" b="1" dirty="0" smtClean="0"/>
              <a:t> geste où nous accueillons la paix du Seigneur, pour la donner aux autres.</a:t>
            </a:r>
            <a:endParaRPr lang="fr-FR" sz="2800" b="1" dirty="0"/>
          </a:p>
        </p:txBody>
      </p:sp>
      <p:sp>
        <p:nvSpPr>
          <p:cNvPr id="6" name="ZoneTexte 5"/>
          <p:cNvSpPr txBox="1"/>
          <p:nvPr/>
        </p:nvSpPr>
        <p:spPr>
          <a:xfrm>
            <a:off x="6772272" y="7000888"/>
            <a:ext cx="5340668" cy="1815882"/>
          </a:xfrm>
          <a:prstGeom prst="rect">
            <a:avLst/>
          </a:prstGeom>
          <a:noFill/>
        </p:spPr>
        <p:txBody>
          <a:bodyPr wrap="square" rtlCol="0">
            <a:spAutoFit/>
          </a:bodyPr>
          <a:lstStyle/>
          <a:p>
            <a:pPr algn="just"/>
            <a:r>
              <a:rPr lang="fr-FR" sz="2800" b="1" dirty="0" smtClean="0"/>
              <a:t>C’est un geste où nous disons notre désir de bâtir la paix grâce à la paix que Jésus nous offre.</a:t>
            </a:r>
            <a:endParaRPr lang="fr-FR" sz="2800" b="1" dirty="0"/>
          </a:p>
        </p:txBody>
      </p:sp>
      <p:pic>
        <p:nvPicPr>
          <p:cNvPr id="7" name="Image 6"/>
          <p:cNvPicPr>
            <a:picLocks noChangeAspect="1"/>
          </p:cNvPicPr>
          <p:nvPr/>
        </p:nvPicPr>
        <p:blipFill>
          <a:blip r:embed="rId3"/>
          <a:stretch>
            <a:fillRect/>
          </a:stretch>
        </p:blipFill>
        <p:spPr>
          <a:xfrm>
            <a:off x="7336032" y="1699073"/>
            <a:ext cx="3851794" cy="27482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 7"/>
          <p:cNvPicPr>
            <a:picLocks noChangeAspect="1"/>
          </p:cNvPicPr>
          <p:nvPr/>
        </p:nvPicPr>
        <p:blipFill>
          <a:blip r:embed="rId4"/>
          <a:stretch>
            <a:fillRect/>
          </a:stretch>
        </p:blipFill>
        <p:spPr>
          <a:xfrm rot="21134573">
            <a:off x="1480821" y="6193782"/>
            <a:ext cx="4148049" cy="338220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 name="Rectangle 8"/>
          <p:cNvSpPr/>
          <p:nvPr/>
        </p:nvSpPr>
        <p:spPr>
          <a:xfrm>
            <a:off x="8496542" y="9105903"/>
            <a:ext cx="5729325" cy="646331"/>
          </a:xfrm>
          <a:prstGeom prst="rect">
            <a:avLst/>
          </a:prstGeom>
        </p:spPr>
        <p:txBody>
          <a:bodyPr wrap="none">
            <a:spAutoFit/>
          </a:bodyPr>
          <a:lstStyle/>
          <a:p>
            <a:r>
              <a:rPr lang="fr-FR" b="1" dirty="0">
                <a:solidFill>
                  <a:schemeClr val="accent4">
                    <a:lumMod val="75000"/>
                  </a:schemeClr>
                </a:solidFill>
                <a:hlinkClick r:id="rId5"/>
              </a:rPr>
              <a:t>https://</a:t>
            </a:r>
            <a:r>
              <a:rPr lang="fr-FR" b="1" dirty="0" smtClean="0">
                <a:solidFill>
                  <a:schemeClr val="accent4">
                    <a:lumMod val="75000"/>
                  </a:schemeClr>
                </a:solidFill>
                <a:hlinkClick r:id="rId5"/>
              </a:rPr>
              <a:t>www.youtube.com/watch?v=8_QFW9Ew7QQ</a:t>
            </a:r>
            <a:endParaRPr lang="fr-FR" b="1" dirty="0" smtClean="0">
              <a:solidFill>
                <a:schemeClr val="accent4">
                  <a:lumMod val="75000"/>
                </a:schemeClr>
              </a:solidFill>
            </a:endParaRPr>
          </a:p>
          <a:p>
            <a:endParaRPr lang="fr-FR" dirty="0"/>
          </a:p>
        </p:txBody>
      </p:sp>
      <p:sp>
        <p:nvSpPr>
          <p:cNvPr id="10" name="Rectangle 9"/>
          <p:cNvSpPr/>
          <p:nvPr/>
        </p:nvSpPr>
        <p:spPr>
          <a:xfrm>
            <a:off x="5843578" y="9072590"/>
            <a:ext cx="2228495" cy="369332"/>
          </a:xfrm>
          <a:prstGeom prst="rect">
            <a:avLst/>
          </a:prstGeom>
        </p:spPr>
        <p:txBody>
          <a:bodyPr wrap="none">
            <a:spAutoFit/>
          </a:bodyPr>
          <a:lstStyle/>
          <a:p>
            <a:r>
              <a:rPr lang="fr-FR" b="1" dirty="0"/>
              <a:t>Cliquer sur le lien : </a:t>
            </a:r>
          </a:p>
        </p:txBody>
      </p:sp>
      <p:sp>
        <p:nvSpPr>
          <p:cNvPr id="11" name="Espace réservé du numéro de diapositive 10"/>
          <p:cNvSpPr>
            <a:spLocks noGrp="1"/>
          </p:cNvSpPr>
          <p:nvPr>
            <p:ph type="sldNum" sz="quarter" idx="12"/>
          </p:nvPr>
        </p:nvSpPr>
        <p:spPr/>
        <p:txBody>
          <a:bodyPr/>
          <a:lstStyle/>
          <a:p>
            <a:fld id="{B6F15528-21DE-4FAA-801E-634DDDAF4B2B}" type="slidenum">
              <a:rPr lang="en-US" smtClean="0"/>
              <a:pPr/>
              <a:t>11</a:t>
            </a:fld>
            <a:endParaRPr lang="en-US"/>
          </a:p>
        </p:txBody>
      </p:sp>
    </p:spTree>
    <p:extLst>
      <p:ext uri="{BB962C8B-B14F-4D97-AF65-F5344CB8AC3E}">
        <p14:creationId xmlns:p14="http://schemas.microsoft.com/office/powerpoint/2010/main" xmlns="" val="1220851422"/>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0"/>
                                        <p:tgtEl>
                                          <p:spTgt spid="4"/>
                                        </p:tgtEl>
                                      </p:cBhvr>
                                    </p:animEffect>
                                    <p:anim calcmode="lin" valueType="num">
                                      <p:cBhvr>
                                        <p:cTn id="18" dur="5000" fill="hold"/>
                                        <p:tgtEl>
                                          <p:spTgt spid="4"/>
                                        </p:tgtEl>
                                        <p:attrNameLst>
                                          <p:attrName>ppt_x</p:attrName>
                                        </p:attrNameLst>
                                      </p:cBhvr>
                                      <p:tavLst>
                                        <p:tav tm="0">
                                          <p:val>
                                            <p:strVal val="#ppt_x"/>
                                          </p:val>
                                        </p:tav>
                                        <p:tav tm="100000">
                                          <p:val>
                                            <p:strVal val="#ppt_x"/>
                                          </p:val>
                                        </p:tav>
                                      </p:tavLst>
                                    </p:anim>
                                    <p:anim calcmode="lin" valueType="num">
                                      <p:cBhvr>
                                        <p:cTn id="19" dur="5000" fill="hold"/>
                                        <p:tgtEl>
                                          <p:spTgt spid="4"/>
                                        </p:tgtEl>
                                        <p:attrNameLst>
                                          <p:attrName>ppt_y</p:attrName>
                                        </p:attrNameLst>
                                      </p:cBhvr>
                                      <p:tavLst>
                                        <p:tav tm="0">
                                          <p:val>
                                            <p:strVal val="#ppt_y+.1"/>
                                          </p:val>
                                        </p:tav>
                                        <p:tav tm="100000">
                                          <p:val>
                                            <p:strVal val="#ppt_y"/>
                                          </p:val>
                                        </p:tav>
                                      </p:tavLst>
                                    </p:anim>
                                  </p:childTnLst>
                                </p:cTn>
                              </p:par>
                              <p:par>
                                <p:cTn id="20" presetID="1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plus(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par>
                                <p:cTn id="28" presetID="2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edge">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heckerboard(across)">
                                      <p:cBhvr>
                                        <p:cTn id="35" dur="500"/>
                                        <p:tgtEl>
                                          <p:spTgt spid="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5" grpId="0"/>
      <p:bldP spid="6"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TextBox 4"/>
          <p:cNvSpPr txBox="1"/>
          <p:nvPr/>
        </p:nvSpPr>
        <p:spPr>
          <a:xfrm>
            <a:off x="771480" y="7143764"/>
            <a:ext cx="6929486" cy="1025922"/>
          </a:xfrm>
          <a:prstGeom prst="rect">
            <a:avLst/>
          </a:prstGeom>
        </p:spPr>
        <p:txBody>
          <a:bodyPr wrap="square" lIns="0" tIns="0" rIns="0" bIns="0" rtlCol="0" anchor="t">
            <a:spAutoFit/>
          </a:bodyPr>
          <a:lstStyle/>
          <a:p>
            <a:pPr lvl="0">
              <a:lnSpc>
                <a:spcPts val="1980"/>
              </a:lnSpc>
              <a:spcBef>
                <a:spcPct val="0"/>
              </a:spcBef>
            </a:pPr>
            <a:r>
              <a:rPr lang="en-US" dirty="0">
                <a:solidFill>
                  <a:srgbClr val="151715"/>
                </a:solidFill>
                <a:latin typeface="Open Sans"/>
                <a:hlinkClick r:id="rId2"/>
              </a:rPr>
              <a:t>https://www.google.com/</a:t>
            </a:r>
            <a:r>
              <a:rPr lang="en-US" dirty="0" err="1">
                <a:solidFill>
                  <a:srgbClr val="151715"/>
                </a:solidFill>
                <a:latin typeface="Open Sans"/>
                <a:hlinkClick r:id="rId2"/>
              </a:rPr>
              <a:t>search?q</a:t>
            </a:r>
            <a:r>
              <a:rPr lang="en-US" dirty="0">
                <a:solidFill>
                  <a:srgbClr val="151715"/>
                </a:solidFill>
                <a:latin typeface="Open Sans"/>
                <a:hlinkClick r:id="rId2"/>
              </a:rPr>
              <a:t>=</a:t>
            </a:r>
            <a:r>
              <a:rPr lang="en-US" dirty="0" err="1">
                <a:solidFill>
                  <a:srgbClr val="151715"/>
                </a:solidFill>
                <a:latin typeface="Open Sans"/>
                <a:hlinkClick r:id="rId2"/>
              </a:rPr>
              <a:t>Agneau+de+Dieu&amp;rlz</a:t>
            </a:r>
            <a:r>
              <a:rPr lang="en-US" dirty="0">
                <a:solidFill>
                  <a:srgbClr val="151715"/>
                </a:solidFill>
                <a:latin typeface="Open Sans"/>
                <a:hlinkClick r:id="rId2"/>
              </a:rPr>
              <a:t>=1C1CHBF_frFR894FR894&amp;oq=</a:t>
            </a:r>
            <a:r>
              <a:rPr lang="en-US" dirty="0" err="1">
                <a:solidFill>
                  <a:srgbClr val="151715"/>
                </a:solidFill>
                <a:latin typeface="Open Sans"/>
                <a:hlinkClick r:id="rId2"/>
              </a:rPr>
              <a:t>Agneau+de+Dieu&amp;aqs</a:t>
            </a:r>
            <a:r>
              <a:rPr lang="en-US" dirty="0">
                <a:solidFill>
                  <a:srgbClr val="151715"/>
                </a:solidFill>
                <a:latin typeface="Open Sans"/>
                <a:hlinkClick r:id="rId2"/>
              </a:rPr>
              <a:t>=chrome..</a:t>
            </a:r>
            <a:r>
              <a:rPr lang="en-US" dirty="0" smtClean="0">
                <a:solidFill>
                  <a:srgbClr val="151715"/>
                </a:solidFill>
                <a:latin typeface="Open Sans"/>
                <a:hlinkClick r:id="rId2"/>
              </a:rPr>
              <a:t>69i57j46j0l2j0i20i263j0j46j0.4301j0j4&amp;sourceid=</a:t>
            </a:r>
            <a:r>
              <a:rPr lang="en-US" dirty="0" err="1" smtClean="0">
                <a:solidFill>
                  <a:srgbClr val="151715"/>
                </a:solidFill>
                <a:latin typeface="Open Sans"/>
                <a:hlinkClick r:id="rId2"/>
              </a:rPr>
              <a:t>chrome&amp;ie</a:t>
            </a:r>
            <a:r>
              <a:rPr lang="en-US" dirty="0" smtClean="0">
                <a:solidFill>
                  <a:srgbClr val="151715"/>
                </a:solidFill>
                <a:latin typeface="Open Sans"/>
                <a:hlinkClick r:id="rId2"/>
              </a:rPr>
              <a:t>=UTF-8</a:t>
            </a:r>
            <a:endParaRPr lang="en-US" dirty="0" smtClean="0">
              <a:solidFill>
                <a:srgbClr val="151715"/>
              </a:solidFill>
              <a:latin typeface="Open Sans"/>
            </a:endParaRPr>
          </a:p>
          <a:p>
            <a:pPr lvl="0">
              <a:lnSpc>
                <a:spcPts val="1980"/>
              </a:lnSpc>
              <a:spcBef>
                <a:spcPct val="0"/>
              </a:spcBef>
            </a:pPr>
            <a:endParaRPr lang="en-US" sz="1800" u="none" dirty="0">
              <a:solidFill>
                <a:srgbClr val="151715"/>
              </a:solidFill>
              <a:latin typeface="Open Sans"/>
            </a:endParaRPr>
          </a:p>
        </p:txBody>
      </p:sp>
      <p:sp>
        <p:nvSpPr>
          <p:cNvPr id="6" name="TextBox 6"/>
          <p:cNvSpPr txBox="1"/>
          <p:nvPr/>
        </p:nvSpPr>
        <p:spPr>
          <a:xfrm>
            <a:off x="607723" y="876301"/>
            <a:ext cx="7733322" cy="1050737"/>
          </a:xfrm>
          <a:prstGeom prst="rect">
            <a:avLst/>
          </a:prstGeom>
        </p:spPr>
        <p:txBody>
          <a:bodyPr wrap="square" lIns="0" tIns="0" rIns="0" bIns="0" rtlCol="0" anchor="t">
            <a:spAutoFit/>
          </a:bodyPr>
          <a:lstStyle/>
          <a:p>
            <a:pPr marL="0" lvl="0" indent="0" algn="just">
              <a:lnSpc>
                <a:spcPct val="150000"/>
              </a:lnSpc>
              <a:spcBef>
                <a:spcPct val="0"/>
              </a:spcBef>
            </a:pPr>
            <a:r>
              <a:rPr lang="en-US" sz="2400" b="1" u="none" dirty="0" err="1" smtClean="0">
                <a:solidFill>
                  <a:srgbClr val="151715"/>
                </a:solidFill>
                <a:latin typeface="+mj-lt"/>
              </a:rPr>
              <a:t>Puis</a:t>
            </a:r>
            <a:r>
              <a:rPr lang="en-US" sz="2400" b="1" u="none" dirty="0" smtClean="0">
                <a:solidFill>
                  <a:srgbClr val="151715"/>
                </a:solidFill>
                <a:latin typeface="+mj-lt"/>
              </a:rPr>
              <a:t> </a:t>
            </a:r>
            <a:r>
              <a:rPr lang="en-US" sz="2400" b="1" u="none" dirty="0" err="1" smtClean="0">
                <a:solidFill>
                  <a:srgbClr val="151715"/>
                </a:solidFill>
                <a:latin typeface="+mj-lt"/>
              </a:rPr>
              <a:t>tous</a:t>
            </a:r>
            <a:r>
              <a:rPr lang="en-US" sz="2400" b="1" u="none" dirty="0" smtClean="0">
                <a:solidFill>
                  <a:srgbClr val="151715"/>
                </a:solidFill>
                <a:latin typeface="+mj-lt"/>
              </a:rPr>
              <a:t> ensemble – pour demander à </a:t>
            </a:r>
            <a:r>
              <a:rPr lang="en-US" sz="2400" b="1" u="none" dirty="0" err="1" smtClean="0">
                <a:solidFill>
                  <a:srgbClr val="151715"/>
                </a:solidFill>
                <a:latin typeface="+mj-lt"/>
              </a:rPr>
              <a:t>Jésus</a:t>
            </a:r>
            <a:r>
              <a:rPr lang="en-US" sz="2400" b="1" u="none" dirty="0" smtClean="0">
                <a:solidFill>
                  <a:srgbClr val="151715"/>
                </a:solidFill>
                <a:latin typeface="+mj-lt"/>
              </a:rPr>
              <a:t> de continuer </a:t>
            </a:r>
            <a:r>
              <a:rPr lang="en-US" sz="2400" b="1" u="none" dirty="0" err="1" smtClean="0">
                <a:solidFill>
                  <a:srgbClr val="151715"/>
                </a:solidFill>
                <a:latin typeface="+mj-lt"/>
              </a:rPr>
              <a:t>toujours</a:t>
            </a:r>
            <a:r>
              <a:rPr lang="en-US" sz="2400" b="1" u="none" dirty="0" smtClean="0">
                <a:solidFill>
                  <a:srgbClr val="151715"/>
                </a:solidFill>
                <a:latin typeface="+mj-lt"/>
              </a:rPr>
              <a:t> à nous donner </a:t>
            </a:r>
            <a:r>
              <a:rPr lang="en-US" sz="2400" b="1" u="none" dirty="0" err="1" smtClean="0">
                <a:solidFill>
                  <a:srgbClr val="151715"/>
                </a:solidFill>
                <a:latin typeface="+mj-lt"/>
              </a:rPr>
              <a:t>cette</a:t>
            </a:r>
            <a:r>
              <a:rPr lang="en-US" sz="2400" b="1" u="none" dirty="0" smtClean="0">
                <a:solidFill>
                  <a:srgbClr val="151715"/>
                </a:solidFill>
                <a:latin typeface="+mj-lt"/>
              </a:rPr>
              <a:t> </a:t>
            </a:r>
            <a:r>
              <a:rPr lang="en-US" sz="2400" b="1" u="none" dirty="0" err="1" smtClean="0">
                <a:solidFill>
                  <a:srgbClr val="151715"/>
                </a:solidFill>
                <a:latin typeface="+mj-lt"/>
              </a:rPr>
              <a:t>paix</a:t>
            </a:r>
            <a:r>
              <a:rPr lang="en-US" sz="2400" b="1" u="none" dirty="0" smtClean="0">
                <a:solidFill>
                  <a:srgbClr val="151715"/>
                </a:solidFill>
                <a:latin typeface="+mj-lt"/>
              </a:rPr>
              <a:t> – nous </a:t>
            </a:r>
            <a:r>
              <a:rPr lang="en-US" sz="2400" b="1" u="none" dirty="0" err="1" smtClean="0">
                <a:solidFill>
                  <a:srgbClr val="151715"/>
                </a:solidFill>
                <a:latin typeface="+mj-lt"/>
              </a:rPr>
              <a:t>chantons</a:t>
            </a:r>
            <a:r>
              <a:rPr lang="en-US" sz="2400" b="1" u="none" dirty="0" smtClean="0">
                <a:solidFill>
                  <a:srgbClr val="151715"/>
                </a:solidFill>
                <a:latin typeface="+mj-lt"/>
              </a:rPr>
              <a:t> :</a:t>
            </a:r>
            <a:endParaRPr lang="en-US" sz="2400" b="1" u="none" dirty="0">
              <a:solidFill>
                <a:srgbClr val="151715"/>
              </a:solidFill>
              <a:latin typeface="+mj-lt"/>
            </a:endParaRPr>
          </a:p>
        </p:txBody>
      </p:sp>
      <p:sp>
        <p:nvSpPr>
          <p:cNvPr id="10" name="ZoneTexte 9"/>
          <p:cNvSpPr txBox="1"/>
          <p:nvPr/>
        </p:nvSpPr>
        <p:spPr>
          <a:xfrm>
            <a:off x="485728" y="2143104"/>
            <a:ext cx="7732435" cy="4431983"/>
          </a:xfrm>
          <a:prstGeom prst="rect">
            <a:avLst/>
          </a:prstGeom>
          <a:noFill/>
        </p:spPr>
        <p:txBody>
          <a:bodyPr wrap="square" rtlCol="0">
            <a:spAutoFit/>
          </a:bodyPr>
          <a:lstStyle/>
          <a:p>
            <a:pPr>
              <a:lnSpc>
                <a:spcPct val="150000"/>
              </a:lnSpc>
            </a:pPr>
            <a:r>
              <a:rPr lang="fr-FR" sz="2800" b="1" dirty="0" smtClean="0">
                <a:solidFill>
                  <a:srgbClr val="8B5B84"/>
                </a:solidFill>
                <a:latin typeface="+mj-lt"/>
              </a:rPr>
              <a:t>« Agneau de Dieu qui enlèves le péché du monde,</a:t>
            </a:r>
          </a:p>
          <a:p>
            <a:pPr>
              <a:lnSpc>
                <a:spcPct val="150000"/>
              </a:lnSpc>
            </a:pPr>
            <a:r>
              <a:rPr lang="fr-FR" sz="2800" b="1" dirty="0" smtClean="0">
                <a:solidFill>
                  <a:srgbClr val="8B5B84"/>
                </a:solidFill>
                <a:latin typeface="+mj-lt"/>
              </a:rPr>
              <a:t>   Prends pitié de nous. »</a:t>
            </a:r>
          </a:p>
          <a:p>
            <a:pPr>
              <a:lnSpc>
                <a:spcPct val="150000"/>
              </a:lnSpc>
            </a:pPr>
            <a:r>
              <a:rPr lang="fr-FR" sz="2800" b="1" dirty="0">
                <a:solidFill>
                  <a:srgbClr val="8B5B84"/>
                </a:solidFill>
                <a:latin typeface="+mj-lt"/>
              </a:rPr>
              <a:t>« Agneau de </a:t>
            </a:r>
            <a:r>
              <a:rPr lang="fr-FR" sz="2800" b="1" dirty="0" smtClean="0">
                <a:solidFill>
                  <a:srgbClr val="8B5B84"/>
                </a:solidFill>
                <a:latin typeface="+mj-lt"/>
              </a:rPr>
              <a:t>Dieu qui </a:t>
            </a:r>
            <a:r>
              <a:rPr lang="fr-FR" sz="2800" b="1" dirty="0">
                <a:solidFill>
                  <a:srgbClr val="8B5B84"/>
                </a:solidFill>
                <a:latin typeface="+mj-lt"/>
              </a:rPr>
              <a:t>enlèves le péché du monde,</a:t>
            </a:r>
          </a:p>
          <a:p>
            <a:pPr>
              <a:lnSpc>
                <a:spcPct val="150000"/>
              </a:lnSpc>
            </a:pPr>
            <a:r>
              <a:rPr lang="fr-FR" sz="2800" b="1" dirty="0">
                <a:solidFill>
                  <a:srgbClr val="8B5B84"/>
                </a:solidFill>
                <a:latin typeface="+mj-lt"/>
              </a:rPr>
              <a:t>   Prends pitié de nous. »</a:t>
            </a:r>
          </a:p>
          <a:p>
            <a:pPr>
              <a:lnSpc>
                <a:spcPct val="150000"/>
              </a:lnSpc>
            </a:pPr>
            <a:r>
              <a:rPr lang="fr-FR" sz="2800" b="1" dirty="0">
                <a:solidFill>
                  <a:srgbClr val="8B5B84"/>
                </a:solidFill>
                <a:latin typeface="+mj-lt"/>
              </a:rPr>
              <a:t>« Agneau de </a:t>
            </a:r>
            <a:r>
              <a:rPr lang="fr-FR" sz="2800" b="1" dirty="0" smtClean="0">
                <a:solidFill>
                  <a:srgbClr val="8B5B84"/>
                </a:solidFill>
                <a:latin typeface="+mj-lt"/>
              </a:rPr>
              <a:t>Dieu qui </a:t>
            </a:r>
            <a:r>
              <a:rPr lang="fr-FR" sz="2800" b="1" dirty="0">
                <a:solidFill>
                  <a:srgbClr val="8B5B84"/>
                </a:solidFill>
                <a:latin typeface="+mj-lt"/>
              </a:rPr>
              <a:t>enlèves le péché du monde,</a:t>
            </a:r>
          </a:p>
          <a:p>
            <a:pPr>
              <a:lnSpc>
                <a:spcPct val="150000"/>
              </a:lnSpc>
            </a:pPr>
            <a:r>
              <a:rPr lang="fr-FR" sz="2800" b="1" dirty="0">
                <a:solidFill>
                  <a:srgbClr val="8B5B84"/>
                </a:solidFill>
                <a:latin typeface="+mj-lt"/>
              </a:rPr>
              <a:t>   </a:t>
            </a:r>
            <a:r>
              <a:rPr lang="fr-FR" sz="2800" b="1" dirty="0" smtClean="0">
                <a:solidFill>
                  <a:srgbClr val="8B5B84"/>
                </a:solidFill>
                <a:latin typeface="+mj-lt"/>
              </a:rPr>
              <a:t>Donne-nous la paix.</a:t>
            </a:r>
            <a:r>
              <a:rPr lang="fr-FR" sz="2800" b="1" dirty="0">
                <a:solidFill>
                  <a:srgbClr val="8B5B84"/>
                </a:solidFill>
                <a:latin typeface="+mj-lt"/>
              </a:rPr>
              <a:t> »</a:t>
            </a:r>
          </a:p>
          <a:p>
            <a:pPr>
              <a:lnSpc>
                <a:spcPct val="150000"/>
              </a:lnSpc>
            </a:pPr>
            <a:endParaRPr lang="fr-FR" sz="2000" dirty="0">
              <a:latin typeface="+mj-lt"/>
            </a:endParaRPr>
          </a:p>
        </p:txBody>
      </p:sp>
      <p:sp>
        <p:nvSpPr>
          <p:cNvPr id="11" name="Rectangle 10"/>
          <p:cNvSpPr/>
          <p:nvPr/>
        </p:nvSpPr>
        <p:spPr>
          <a:xfrm>
            <a:off x="771480" y="6643698"/>
            <a:ext cx="2010487" cy="369332"/>
          </a:xfrm>
          <a:prstGeom prst="rect">
            <a:avLst/>
          </a:prstGeom>
        </p:spPr>
        <p:txBody>
          <a:bodyPr wrap="none">
            <a:spAutoFit/>
          </a:bodyPr>
          <a:lstStyle/>
          <a:p>
            <a:r>
              <a:rPr lang="fr-FR" b="1" dirty="0">
                <a:latin typeface="+mj-lt"/>
              </a:rPr>
              <a:t>Cliquer sur le lien : </a:t>
            </a:r>
          </a:p>
        </p:txBody>
      </p:sp>
      <p:pic>
        <p:nvPicPr>
          <p:cNvPr id="13" name="Image 12"/>
          <p:cNvPicPr>
            <a:picLocks noChangeAspect="1"/>
          </p:cNvPicPr>
          <p:nvPr/>
        </p:nvPicPr>
        <p:blipFill>
          <a:blip r:embed="rId3"/>
          <a:stretch>
            <a:fillRect/>
          </a:stretch>
        </p:blipFill>
        <p:spPr>
          <a:xfrm>
            <a:off x="8600008" y="111827"/>
            <a:ext cx="5587478" cy="8746450"/>
          </a:xfrm>
          <a:prstGeom prst="rect">
            <a:avLst/>
          </a:prstGeom>
          <a:ln w="127000" cap="sq">
            <a:solidFill>
              <a:schemeClr val="bg1"/>
            </a:solidFill>
            <a:miter lim="800000"/>
          </a:ln>
          <a:effectLst>
            <a:outerShdw blurRad="57150" dist="50800" dir="2700000" algn="tl" rotWithShape="0">
              <a:srgbClr val="000000">
                <a:alpha val="40000"/>
              </a:srgbClr>
            </a:outerShdw>
          </a:effectLst>
        </p:spPr>
      </p:pic>
      <p:sp>
        <p:nvSpPr>
          <p:cNvPr id="2" name="ZoneTexte 1"/>
          <p:cNvSpPr txBox="1"/>
          <p:nvPr/>
        </p:nvSpPr>
        <p:spPr>
          <a:xfrm>
            <a:off x="414290" y="9086671"/>
            <a:ext cx="13501782" cy="1200329"/>
          </a:xfrm>
          <a:prstGeom prst="rect">
            <a:avLst/>
          </a:prstGeom>
          <a:noFill/>
        </p:spPr>
        <p:txBody>
          <a:bodyPr wrap="square" rtlCol="0">
            <a:spAutoFit/>
          </a:bodyPr>
          <a:lstStyle/>
          <a:p>
            <a:pPr algn="just"/>
            <a:r>
              <a:rPr lang="fr-FR" sz="2400" b="1" dirty="0" smtClean="0">
                <a:solidFill>
                  <a:schemeClr val="accent2">
                    <a:lumMod val="50000"/>
                  </a:schemeClr>
                </a:solidFill>
                <a:latin typeface="+mj-lt"/>
              </a:rPr>
              <a:t>Ce chant accompagne aussi le moment où le prêtre fractionne la grande hostie. </a:t>
            </a:r>
          </a:p>
          <a:p>
            <a:pPr algn="just"/>
            <a:r>
              <a:rPr lang="fr-FR" sz="2400" b="1" dirty="0" smtClean="0">
                <a:solidFill>
                  <a:schemeClr val="accent2">
                    <a:lumMod val="50000"/>
                  </a:schemeClr>
                </a:solidFill>
                <a:latin typeface="+mj-lt"/>
              </a:rPr>
              <a:t>Ce pain devenu Corps du Christ </a:t>
            </a:r>
            <a:r>
              <a:rPr lang="fr-FR" sz="2400" b="1" smtClean="0">
                <a:solidFill>
                  <a:schemeClr val="accent2">
                    <a:lumMod val="50000"/>
                  </a:schemeClr>
                </a:solidFill>
                <a:latin typeface="+mj-lt"/>
              </a:rPr>
              <a:t>est partagé </a:t>
            </a:r>
            <a:r>
              <a:rPr lang="fr-FR" sz="2400" b="1" dirty="0" smtClean="0">
                <a:solidFill>
                  <a:schemeClr val="accent2">
                    <a:lumMod val="50000"/>
                  </a:schemeClr>
                </a:solidFill>
                <a:latin typeface="+mj-lt"/>
              </a:rPr>
              <a:t>par tous.</a:t>
            </a:r>
          </a:p>
          <a:p>
            <a:pPr algn="just"/>
            <a:r>
              <a:rPr lang="fr-FR" sz="2400" b="1" dirty="0" smtClean="0">
                <a:solidFill>
                  <a:schemeClr val="accent2">
                    <a:lumMod val="50000"/>
                  </a:schemeClr>
                </a:solidFill>
                <a:latin typeface="+mj-lt"/>
              </a:rPr>
              <a:t>Ce geste nous redit que Jésus, par son sacrifice, donne en partage pour la multitude.</a:t>
            </a:r>
            <a:endParaRPr lang="fr-FR" sz="2400" b="1" dirty="0">
              <a:solidFill>
                <a:schemeClr val="accent2">
                  <a:lumMod val="50000"/>
                </a:schemeClr>
              </a:solidFill>
              <a:latin typeface="+mj-lt"/>
            </a:endParaRPr>
          </a:p>
        </p:txBody>
      </p:sp>
      <p:sp>
        <p:nvSpPr>
          <p:cNvPr id="8" name="Espace réservé du numéro de diapositive 7"/>
          <p:cNvSpPr>
            <a:spLocks noGrp="1"/>
          </p:cNvSpPr>
          <p:nvPr>
            <p:ph type="sldNum" sz="quarter" idx="12"/>
          </p:nvPr>
        </p:nvSpPr>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xmlns="" val="2719969422"/>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80">
                                          <p:stCondLst>
                                            <p:cond delay="0"/>
                                          </p:stCondLst>
                                        </p:cTn>
                                        <p:tgtEl>
                                          <p:spTgt spid="10">
                                            <p:txEl>
                                              <p:pRg st="0" end="0"/>
                                            </p:txEl>
                                          </p:spTgt>
                                        </p:tgtEl>
                                      </p:cBhvr>
                                    </p:animEffect>
                                    <p:anim calcmode="lin" valueType="num">
                                      <p:cBhvr>
                                        <p:cTn id="13"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xEl>
                                              <p:pRg st="0" end="0"/>
                                            </p:txEl>
                                          </p:spTgt>
                                        </p:tgtEl>
                                      </p:cBhvr>
                                      <p:to x="100000" y="60000"/>
                                    </p:animScale>
                                    <p:animScale>
                                      <p:cBhvr>
                                        <p:cTn id="19" dur="166" decel="50000">
                                          <p:stCondLst>
                                            <p:cond delay="676"/>
                                          </p:stCondLst>
                                        </p:cTn>
                                        <p:tgtEl>
                                          <p:spTgt spid="10">
                                            <p:txEl>
                                              <p:pRg st="0" end="0"/>
                                            </p:txEl>
                                          </p:spTgt>
                                        </p:tgtEl>
                                      </p:cBhvr>
                                      <p:to x="100000" y="100000"/>
                                    </p:animScale>
                                    <p:animScale>
                                      <p:cBhvr>
                                        <p:cTn id="20" dur="26">
                                          <p:stCondLst>
                                            <p:cond delay="1312"/>
                                          </p:stCondLst>
                                        </p:cTn>
                                        <p:tgtEl>
                                          <p:spTgt spid="10">
                                            <p:txEl>
                                              <p:pRg st="0" end="0"/>
                                            </p:txEl>
                                          </p:spTgt>
                                        </p:tgtEl>
                                      </p:cBhvr>
                                      <p:to x="100000" y="80000"/>
                                    </p:animScale>
                                    <p:animScale>
                                      <p:cBhvr>
                                        <p:cTn id="21" dur="166" decel="50000">
                                          <p:stCondLst>
                                            <p:cond delay="1338"/>
                                          </p:stCondLst>
                                        </p:cTn>
                                        <p:tgtEl>
                                          <p:spTgt spid="10">
                                            <p:txEl>
                                              <p:pRg st="0" end="0"/>
                                            </p:txEl>
                                          </p:spTgt>
                                        </p:tgtEl>
                                      </p:cBhvr>
                                      <p:to x="100000" y="100000"/>
                                    </p:animScale>
                                    <p:animScale>
                                      <p:cBhvr>
                                        <p:cTn id="22" dur="26">
                                          <p:stCondLst>
                                            <p:cond delay="1642"/>
                                          </p:stCondLst>
                                        </p:cTn>
                                        <p:tgtEl>
                                          <p:spTgt spid="10">
                                            <p:txEl>
                                              <p:pRg st="0" end="0"/>
                                            </p:txEl>
                                          </p:spTgt>
                                        </p:tgtEl>
                                      </p:cBhvr>
                                      <p:to x="100000" y="90000"/>
                                    </p:animScale>
                                    <p:animScale>
                                      <p:cBhvr>
                                        <p:cTn id="23" dur="166" decel="50000">
                                          <p:stCondLst>
                                            <p:cond delay="1668"/>
                                          </p:stCondLst>
                                        </p:cTn>
                                        <p:tgtEl>
                                          <p:spTgt spid="10">
                                            <p:txEl>
                                              <p:pRg st="0" end="0"/>
                                            </p:txEl>
                                          </p:spTgt>
                                        </p:tgtEl>
                                      </p:cBhvr>
                                      <p:to x="100000" y="100000"/>
                                    </p:animScale>
                                    <p:animScale>
                                      <p:cBhvr>
                                        <p:cTn id="24" dur="26">
                                          <p:stCondLst>
                                            <p:cond delay="1808"/>
                                          </p:stCondLst>
                                        </p:cTn>
                                        <p:tgtEl>
                                          <p:spTgt spid="10">
                                            <p:txEl>
                                              <p:pRg st="0" end="0"/>
                                            </p:txEl>
                                          </p:spTgt>
                                        </p:tgtEl>
                                      </p:cBhvr>
                                      <p:to x="100000" y="95000"/>
                                    </p:animScale>
                                    <p:animScale>
                                      <p:cBhvr>
                                        <p:cTn id="25" dur="166" decel="50000">
                                          <p:stCondLst>
                                            <p:cond delay="1834"/>
                                          </p:stCondLst>
                                        </p:cTn>
                                        <p:tgtEl>
                                          <p:spTgt spid="10">
                                            <p:txEl>
                                              <p:pRg st="0" end="0"/>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animEffect transition="in" filter="wipe(down)">
                                      <p:cBhvr>
                                        <p:cTn id="30" dur="580">
                                          <p:stCondLst>
                                            <p:cond delay="0"/>
                                          </p:stCondLst>
                                        </p:cTn>
                                        <p:tgtEl>
                                          <p:spTgt spid="10">
                                            <p:txEl>
                                              <p:pRg st="1" end="1"/>
                                            </p:txEl>
                                          </p:spTgt>
                                        </p:tgtEl>
                                      </p:cBhvr>
                                    </p:animEffect>
                                    <p:anim calcmode="lin" valueType="num">
                                      <p:cBhvr>
                                        <p:cTn id="31" dur="1822"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xEl>
                                              <p:pRg st="1" end="1"/>
                                            </p:txEl>
                                          </p:spTgt>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xEl>
                                              <p:pRg st="1" end="1"/>
                                            </p:txEl>
                                          </p:spTgt>
                                        </p:tgtEl>
                                      </p:cBhvr>
                                      <p:to x="100000" y="60000"/>
                                    </p:animScale>
                                    <p:animScale>
                                      <p:cBhvr>
                                        <p:cTn id="37" dur="166" decel="50000">
                                          <p:stCondLst>
                                            <p:cond delay="676"/>
                                          </p:stCondLst>
                                        </p:cTn>
                                        <p:tgtEl>
                                          <p:spTgt spid="10">
                                            <p:txEl>
                                              <p:pRg st="1" end="1"/>
                                            </p:txEl>
                                          </p:spTgt>
                                        </p:tgtEl>
                                      </p:cBhvr>
                                      <p:to x="100000" y="100000"/>
                                    </p:animScale>
                                    <p:animScale>
                                      <p:cBhvr>
                                        <p:cTn id="38" dur="26">
                                          <p:stCondLst>
                                            <p:cond delay="1312"/>
                                          </p:stCondLst>
                                        </p:cTn>
                                        <p:tgtEl>
                                          <p:spTgt spid="10">
                                            <p:txEl>
                                              <p:pRg st="1" end="1"/>
                                            </p:txEl>
                                          </p:spTgt>
                                        </p:tgtEl>
                                      </p:cBhvr>
                                      <p:to x="100000" y="80000"/>
                                    </p:animScale>
                                    <p:animScale>
                                      <p:cBhvr>
                                        <p:cTn id="39" dur="166" decel="50000">
                                          <p:stCondLst>
                                            <p:cond delay="1338"/>
                                          </p:stCondLst>
                                        </p:cTn>
                                        <p:tgtEl>
                                          <p:spTgt spid="10">
                                            <p:txEl>
                                              <p:pRg st="1" end="1"/>
                                            </p:txEl>
                                          </p:spTgt>
                                        </p:tgtEl>
                                      </p:cBhvr>
                                      <p:to x="100000" y="100000"/>
                                    </p:animScale>
                                    <p:animScale>
                                      <p:cBhvr>
                                        <p:cTn id="40" dur="26">
                                          <p:stCondLst>
                                            <p:cond delay="1642"/>
                                          </p:stCondLst>
                                        </p:cTn>
                                        <p:tgtEl>
                                          <p:spTgt spid="10">
                                            <p:txEl>
                                              <p:pRg st="1" end="1"/>
                                            </p:txEl>
                                          </p:spTgt>
                                        </p:tgtEl>
                                      </p:cBhvr>
                                      <p:to x="100000" y="90000"/>
                                    </p:animScale>
                                    <p:animScale>
                                      <p:cBhvr>
                                        <p:cTn id="41" dur="166" decel="50000">
                                          <p:stCondLst>
                                            <p:cond delay="1668"/>
                                          </p:stCondLst>
                                        </p:cTn>
                                        <p:tgtEl>
                                          <p:spTgt spid="10">
                                            <p:txEl>
                                              <p:pRg st="1" end="1"/>
                                            </p:txEl>
                                          </p:spTgt>
                                        </p:tgtEl>
                                      </p:cBhvr>
                                      <p:to x="100000" y="100000"/>
                                    </p:animScale>
                                    <p:animScale>
                                      <p:cBhvr>
                                        <p:cTn id="42" dur="26">
                                          <p:stCondLst>
                                            <p:cond delay="1808"/>
                                          </p:stCondLst>
                                        </p:cTn>
                                        <p:tgtEl>
                                          <p:spTgt spid="10">
                                            <p:txEl>
                                              <p:pRg st="1" end="1"/>
                                            </p:txEl>
                                          </p:spTgt>
                                        </p:tgtEl>
                                      </p:cBhvr>
                                      <p:to x="100000" y="95000"/>
                                    </p:animScale>
                                    <p:animScale>
                                      <p:cBhvr>
                                        <p:cTn id="43" dur="166" decel="50000">
                                          <p:stCondLst>
                                            <p:cond delay="1834"/>
                                          </p:stCondLst>
                                        </p:cTn>
                                        <p:tgtEl>
                                          <p:spTgt spid="10">
                                            <p:txEl>
                                              <p:pRg st="1" end="1"/>
                                            </p:txEl>
                                          </p:spTgt>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wipe(down)">
                                      <p:cBhvr>
                                        <p:cTn id="48" dur="580">
                                          <p:stCondLst>
                                            <p:cond delay="0"/>
                                          </p:stCondLst>
                                        </p:cTn>
                                        <p:tgtEl>
                                          <p:spTgt spid="10">
                                            <p:txEl>
                                              <p:pRg st="2" end="2"/>
                                            </p:txEl>
                                          </p:spTgt>
                                        </p:tgtEl>
                                      </p:cBhvr>
                                    </p:animEffect>
                                    <p:anim calcmode="lin" valueType="num">
                                      <p:cBhvr>
                                        <p:cTn id="49" dur="1822" tmFilter="0,0; 0.14,0.36; 0.43,0.73; 0.71,0.91; 1.0,1.0">
                                          <p:stCondLst>
                                            <p:cond delay="0"/>
                                          </p:stCondLst>
                                        </p:cTn>
                                        <p:tgtEl>
                                          <p:spTgt spid="10">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0">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0">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0">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0">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10">
                                            <p:txEl>
                                              <p:pRg st="2" end="2"/>
                                            </p:txEl>
                                          </p:spTgt>
                                        </p:tgtEl>
                                      </p:cBhvr>
                                      <p:to x="100000" y="60000"/>
                                    </p:animScale>
                                    <p:animScale>
                                      <p:cBhvr>
                                        <p:cTn id="55" dur="166" decel="50000">
                                          <p:stCondLst>
                                            <p:cond delay="676"/>
                                          </p:stCondLst>
                                        </p:cTn>
                                        <p:tgtEl>
                                          <p:spTgt spid="10">
                                            <p:txEl>
                                              <p:pRg st="2" end="2"/>
                                            </p:txEl>
                                          </p:spTgt>
                                        </p:tgtEl>
                                      </p:cBhvr>
                                      <p:to x="100000" y="100000"/>
                                    </p:animScale>
                                    <p:animScale>
                                      <p:cBhvr>
                                        <p:cTn id="56" dur="26">
                                          <p:stCondLst>
                                            <p:cond delay="1312"/>
                                          </p:stCondLst>
                                        </p:cTn>
                                        <p:tgtEl>
                                          <p:spTgt spid="10">
                                            <p:txEl>
                                              <p:pRg st="2" end="2"/>
                                            </p:txEl>
                                          </p:spTgt>
                                        </p:tgtEl>
                                      </p:cBhvr>
                                      <p:to x="100000" y="80000"/>
                                    </p:animScale>
                                    <p:animScale>
                                      <p:cBhvr>
                                        <p:cTn id="57" dur="166" decel="50000">
                                          <p:stCondLst>
                                            <p:cond delay="1338"/>
                                          </p:stCondLst>
                                        </p:cTn>
                                        <p:tgtEl>
                                          <p:spTgt spid="10">
                                            <p:txEl>
                                              <p:pRg st="2" end="2"/>
                                            </p:txEl>
                                          </p:spTgt>
                                        </p:tgtEl>
                                      </p:cBhvr>
                                      <p:to x="100000" y="100000"/>
                                    </p:animScale>
                                    <p:animScale>
                                      <p:cBhvr>
                                        <p:cTn id="58" dur="26">
                                          <p:stCondLst>
                                            <p:cond delay="1642"/>
                                          </p:stCondLst>
                                        </p:cTn>
                                        <p:tgtEl>
                                          <p:spTgt spid="10">
                                            <p:txEl>
                                              <p:pRg st="2" end="2"/>
                                            </p:txEl>
                                          </p:spTgt>
                                        </p:tgtEl>
                                      </p:cBhvr>
                                      <p:to x="100000" y="90000"/>
                                    </p:animScale>
                                    <p:animScale>
                                      <p:cBhvr>
                                        <p:cTn id="59" dur="166" decel="50000">
                                          <p:stCondLst>
                                            <p:cond delay="1668"/>
                                          </p:stCondLst>
                                        </p:cTn>
                                        <p:tgtEl>
                                          <p:spTgt spid="10">
                                            <p:txEl>
                                              <p:pRg st="2" end="2"/>
                                            </p:txEl>
                                          </p:spTgt>
                                        </p:tgtEl>
                                      </p:cBhvr>
                                      <p:to x="100000" y="100000"/>
                                    </p:animScale>
                                    <p:animScale>
                                      <p:cBhvr>
                                        <p:cTn id="60" dur="26">
                                          <p:stCondLst>
                                            <p:cond delay="1808"/>
                                          </p:stCondLst>
                                        </p:cTn>
                                        <p:tgtEl>
                                          <p:spTgt spid="10">
                                            <p:txEl>
                                              <p:pRg st="2" end="2"/>
                                            </p:txEl>
                                          </p:spTgt>
                                        </p:tgtEl>
                                      </p:cBhvr>
                                      <p:to x="100000" y="95000"/>
                                    </p:animScale>
                                    <p:animScale>
                                      <p:cBhvr>
                                        <p:cTn id="61" dur="166" decel="50000">
                                          <p:stCondLst>
                                            <p:cond delay="1834"/>
                                          </p:stCondLst>
                                        </p:cTn>
                                        <p:tgtEl>
                                          <p:spTgt spid="10">
                                            <p:txEl>
                                              <p:pRg st="2" end="2"/>
                                            </p:txEl>
                                          </p:spTgt>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down)">
                                      <p:cBhvr>
                                        <p:cTn id="66" dur="580">
                                          <p:stCondLst>
                                            <p:cond delay="0"/>
                                          </p:stCondLst>
                                        </p:cTn>
                                        <p:tgtEl>
                                          <p:spTgt spid="10">
                                            <p:txEl>
                                              <p:pRg st="3" end="3"/>
                                            </p:txEl>
                                          </p:spTgt>
                                        </p:tgtEl>
                                      </p:cBhvr>
                                    </p:animEffect>
                                    <p:anim calcmode="lin" valueType="num">
                                      <p:cBhvr>
                                        <p:cTn id="67" dur="1822" tmFilter="0,0; 0.14,0.36; 0.43,0.73; 0.71,0.91; 1.0,1.0">
                                          <p:stCondLst>
                                            <p:cond delay="0"/>
                                          </p:stCondLst>
                                        </p:cTn>
                                        <p:tgtEl>
                                          <p:spTgt spid="10">
                                            <p:txEl>
                                              <p:pRg st="3" end="3"/>
                                            </p:txEl>
                                          </p:spTgt>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0">
                                            <p:txEl>
                                              <p:pRg st="3" end="3"/>
                                            </p:txEl>
                                          </p:spTgt>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0">
                                            <p:txEl>
                                              <p:pRg st="3" end="3"/>
                                            </p:txEl>
                                          </p:spTgt>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0">
                                            <p:txEl>
                                              <p:pRg st="3" end="3"/>
                                            </p:txEl>
                                          </p:spTgt>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0">
                                            <p:txEl>
                                              <p:pRg st="3" end="3"/>
                                            </p:txEl>
                                          </p:spTgt>
                                        </p:tgtEl>
                                        <p:attrNameLst>
                                          <p:attrName>ppt_y</p:attrName>
                                        </p:attrNameLst>
                                      </p:cBhvr>
                                      <p:tavLst>
                                        <p:tav tm="0" fmla="#ppt_y-sin(pi*$)/81">
                                          <p:val>
                                            <p:fltVal val="0"/>
                                          </p:val>
                                        </p:tav>
                                        <p:tav tm="100000">
                                          <p:val>
                                            <p:fltVal val="1"/>
                                          </p:val>
                                        </p:tav>
                                      </p:tavLst>
                                    </p:anim>
                                    <p:animScale>
                                      <p:cBhvr>
                                        <p:cTn id="72" dur="26">
                                          <p:stCondLst>
                                            <p:cond delay="650"/>
                                          </p:stCondLst>
                                        </p:cTn>
                                        <p:tgtEl>
                                          <p:spTgt spid="10">
                                            <p:txEl>
                                              <p:pRg st="3" end="3"/>
                                            </p:txEl>
                                          </p:spTgt>
                                        </p:tgtEl>
                                      </p:cBhvr>
                                      <p:to x="100000" y="60000"/>
                                    </p:animScale>
                                    <p:animScale>
                                      <p:cBhvr>
                                        <p:cTn id="73" dur="166" decel="50000">
                                          <p:stCondLst>
                                            <p:cond delay="676"/>
                                          </p:stCondLst>
                                        </p:cTn>
                                        <p:tgtEl>
                                          <p:spTgt spid="10">
                                            <p:txEl>
                                              <p:pRg st="3" end="3"/>
                                            </p:txEl>
                                          </p:spTgt>
                                        </p:tgtEl>
                                      </p:cBhvr>
                                      <p:to x="100000" y="100000"/>
                                    </p:animScale>
                                    <p:animScale>
                                      <p:cBhvr>
                                        <p:cTn id="74" dur="26">
                                          <p:stCondLst>
                                            <p:cond delay="1312"/>
                                          </p:stCondLst>
                                        </p:cTn>
                                        <p:tgtEl>
                                          <p:spTgt spid="10">
                                            <p:txEl>
                                              <p:pRg st="3" end="3"/>
                                            </p:txEl>
                                          </p:spTgt>
                                        </p:tgtEl>
                                      </p:cBhvr>
                                      <p:to x="100000" y="80000"/>
                                    </p:animScale>
                                    <p:animScale>
                                      <p:cBhvr>
                                        <p:cTn id="75" dur="166" decel="50000">
                                          <p:stCondLst>
                                            <p:cond delay="1338"/>
                                          </p:stCondLst>
                                        </p:cTn>
                                        <p:tgtEl>
                                          <p:spTgt spid="10">
                                            <p:txEl>
                                              <p:pRg st="3" end="3"/>
                                            </p:txEl>
                                          </p:spTgt>
                                        </p:tgtEl>
                                      </p:cBhvr>
                                      <p:to x="100000" y="100000"/>
                                    </p:animScale>
                                    <p:animScale>
                                      <p:cBhvr>
                                        <p:cTn id="76" dur="26">
                                          <p:stCondLst>
                                            <p:cond delay="1642"/>
                                          </p:stCondLst>
                                        </p:cTn>
                                        <p:tgtEl>
                                          <p:spTgt spid="10">
                                            <p:txEl>
                                              <p:pRg st="3" end="3"/>
                                            </p:txEl>
                                          </p:spTgt>
                                        </p:tgtEl>
                                      </p:cBhvr>
                                      <p:to x="100000" y="90000"/>
                                    </p:animScale>
                                    <p:animScale>
                                      <p:cBhvr>
                                        <p:cTn id="77" dur="166" decel="50000">
                                          <p:stCondLst>
                                            <p:cond delay="1668"/>
                                          </p:stCondLst>
                                        </p:cTn>
                                        <p:tgtEl>
                                          <p:spTgt spid="10">
                                            <p:txEl>
                                              <p:pRg st="3" end="3"/>
                                            </p:txEl>
                                          </p:spTgt>
                                        </p:tgtEl>
                                      </p:cBhvr>
                                      <p:to x="100000" y="100000"/>
                                    </p:animScale>
                                    <p:animScale>
                                      <p:cBhvr>
                                        <p:cTn id="78" dur="26">
                                          <p:stCondLst>
                                            <p:cond delay="1808"/>
                                          </p:stCondLst>
                                        </p:cTn>
                                        <p:tgtEl>
                                          <p:spTgt spid="10">
                                            <p:txEl>
                                              <p:pRg st="3" end="3"/>
                                            </p:txEl>
                                          </p:spTgt>
                                        </p:tgtEl>
                                      </p:cBhvr>
                                      <p:to x="100000" y="95000"/>
                                    </p:animScale>
                                    <p:animScale>
                                      <p:cBhvr>
                                        <p:cTn id="79" dur="166" decel="50000">
                                          <p:stCondLst>
                                            <p:cond delay="1834"/>
                                          </p:stCondLst>
                                        </p:cTn>
                                        <p:tgtEl>
                                          <p:spTgt spid="10">
                                            <p:txEl>
                                              <p:pRg st="3" end="3"/>
                                            </p:txEl>
                                          </p:spTgt>
                                        </p:tgtEl>
                                      </p:cBhvr>
                                      <p:to x="100000" y="100000"/>
                                    </p:animScale>
                                  </p:childTnLst>
                                </p:cTn>
                              </p:par>
                            </p:childTnLst>
                          </p:cTn>
                        </p:par>
                      </p:childTnLst>
                    </p:cTn>
                  </p:par>
                  <p:par>
                    <p:cTn id="80" fill="hold">
                      <p:stCondLst>
                        <p:cond delay="indefinite"/>
                      </p:stCondLst>
                      <p:childTnLst>
                        <p:par>
                          <p:cTn id="81" fill="hold">
                            <p:stCondLst>
                              <p:cond delay="0"/>
                            </p:stCondLst>
                            <p:childTnLst>
                              <p:par>
                                <p:cTn id="82" presetID="26" presetClass="entr" presetSubtype="0" fill="hold" grpId="0" nodeType="clickEffect">
                                  <p:stCondLst>
                                    <p:cond delay="0"/>
                                  </p:stCondLst>
                                  <p:childTnLst>
                                    <p:set>
                                      <p:cBhvr>
                                        <p:cTn id="83" dur="1" fill="hold">
                                          <p:stCondLst>
                                            <p:cond delay="0"/>
                                          </p:stCondLst>
                                        </p:cTn>
                                        <p:tgtEl>
                                          <p:spTgt spid="10">
                                            <p:txEl>
                                              <p:pRg st="4" end="4"/>
                                            </p:txEl>
                                          </p:spTgt>
                                        </p:tgtEl>
                                        <p:attrNameLst>
                                          <p:attrName>style.visibility</p:attrName>
                                        </p:attrNameLst>
                                      </p:cBhvr>
                                      <p:to>
                                        <p:strVal val="visible"/>
                                      </p:to>
                                    </p:set>
                                    <p:animEffect transition="in" filter="wipe(down)">
                                      <p:cBhvr>
                                        <p:cTn id="84" dur="580">
                                          <p:stCondLst>
                                            <p:cond delay="0"/>
                                          </p:stCondLst>
                                        </p:cTn>
                                        <p:tgtEl>
                                          <p:spTgt spid="10">
                                            <p:txEl>
                                              <p:pRg st="4" end="4"/>
                                            </p:txEl>
                                          </p:spTgt>
                                        </p:tgtEl>
                                      </p:cBhvr>
                                    </p:animEffect>
                                    <p:anim calcmode="lin" valueType="num">
                                      <p:cBhvr>
                                        <p:cTn id="85" dur="1822" tmFilter="0,0; 0.14,0.36; 0.43,0.73; 0.71,0.91; 1.0,1.0">
                                          <p:stCondLst>
                                            <p:cond delay="0"/>
                                          </p:stCondLst>
                                        </p:cTn>
                                        <p:tgtEl>
                                          <p:spTgt spid="10">
                                            <p:txEl>
                                              <p:pRg st="4" end="4"/>
                                            </p:txEl>
                                          </p:spTgt>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10">
                                            <p:txEl>
                                              <p:pRg st="4" end="4"/>
                                            </p:txEl>
                                          </p:spTgt>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10">
                                            <p:txEl>
                                              <p:pRg st="4" end="4"/>
                                            </p:txEl>
                                          </p:spTgt>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10">
                                            <p:txEl>
                                              <p:pRg st="4" end="4"/>
                                            </p:txEl>
                                          </p:spTgt>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10">
                                            <p:txEl>
                                              <p:pRg st="4" end="4"/>
                                            </p:txEl>
                                          </p:spTgt>
                                        </p:tgtEl>
                                        <p:attrNameLst>
                                          <p:attrName>ppt_y</p:attrName>
                                        </p:attrNameLst>
                                      </p:cBhvr>
                                      <p:tavLst>
                                        <p:tav tm="0" fmla="#ppt_y-sin(pi*$)/81">
                                          <p:val>
                                            <p:fltVal val="0"/>
                                          </p:val>
                                        </p:tav>
                                        <p:tav tm="100000">
                                          <p:val>
                                            <p:fltVal val="1"/>
                                          </p:val>
                                        </p:tav>
                                      </p:tavLst>
                                    </p:anim>
                                    <p:animScale>
                                      <p:cBhvr>
                                        <p:cTn id="90" dur="26">
                                          <p:stCondLst>
                                            <p:cond delay="650"/>
                                          </p:stCondLst>
                                        </p:cTn>
                                        <p:tgtEl>
                                          <p:spTgt spid="10">
                                            <p:txEl>
                                              <p:pRg st="4" end="4"/>
                                            </p:txEl>
                                          </p:spTgt>
                                        </p:tgtEl>
                                      </p:cBhvr>
                                      <p:to x="100000" y="60000"/>
                                    </p:animScale>
                                    <p:animScale>
                                      <p:cBhvr>
                                        <p:cTn id="91" dur="166" decel="50000">
                                          <p:stCondLst>
                                            <p:cond delay="676"/>
                                          </p:stCondLst>
                                        </p:cTn>
                                        <p:tgtEl>
                                          <p:spTgt spid="10">
                                            <p:txEl>
                                              <p:pRg st="4" end="4"/>
                                            </p:txEl>
                                          </p:spTgt>
                                        </p:tgtEl>
                                      </p:cBhvr>
                                      <p:to x="100000" y="100000"/>
                                    </p:animScale>
                                    <p:animScale>
                                      <p:cBhvr>
                                        <p:cTn id="92" dur="26">
                                          <p:stCondLst>
                                            <p:cond delay="1312"/>
                                          </p:stCondLst>
                                        </p:cTn>
                                        <p:tgtEl>
                                          <p:spTgt spid="10">
                                            <p:txEl>
                                              <p:pRg st="4" end="4"/>
                                            </p:txEl>
                                          </p:spTgt>
                                        </p:tgtEl>
                                      </p:cBhvr>
                                      <p:to x="100000" y="80000"/>
                                    </p:animScale>
                                    <p:animScale>
                                      <p:cBhvr>
                                        <p:cTn id="93" dur="166" decel="50000">
                                          <p:stCondLst>
                                            <p:cond delay="1338"/>
                                          </p:stCondLst>
                                        </p:cTn>
                                        <p:tgtEl>
                                          <p:spTgt spid="10">
                                            <p:txEl>
                                              <p:pRg st="4" end="4"/>
                                            </p:txEl>
                                          </p:spTgt>
                                        </p:tgtEl>
                                      </p:cBhvr>
                                      <p:to x="100000" y="100000"/>
                                    </p:animScale>
                                    <p:animScale>
                                      <p:cBhvr>
                                        <p:cTn id="94" dur="26">
                                          <p:stCondLst>
                                            <p:cond delay="1642"/>
                                          </p:stCondLst>
                                        </p:cTn>
                                        <p:tgtEl>
                                          <p:spTgt spid="10">
                                            <p:txEl>
                                              <p:pRg st="4" end="4"/>
                                            </p:txEl>
                                          </p:spTgt>
                                        </p:tgtEl>
                                      </p:cBhvr>
                                      <p:to x="100000" y="90000"/>
                                    </p:animScale>
                                    <p:animScale>
                                      <p:cBhvr>
                                        <p:cTn id="95" dur="166" decel="50000">
                                          <p:stCondLst>
                                            <p:cond delay="1668"/>
                                          </p:stCondLst>
                                        </p:cTn>
                                        <p:tgtEl>
                                          <p:spTgt spid="10">
                                            <p:txEl>
                                              <p:pRg st="4" end="4"/>
                                            </p:txEl>
                                          </p:spTgt>
                                        </p:tgtEl>
                                      </p:cBhvr>
                                      <p:to x="100000" y="100000"/>
                                    </p:animScale>
                                    <p:animScale>
                                      <p:cBhvr>
                                        <p:cTn id="96" dur="26">
                                          <p:stCondLst>
                                            <p:cond delay="1808"/>
                                          </p:stCondLst>
                                        </p:cTn>
                                        <p:tgtEl>
                                          <p:spTgt spid="10">
                                            <p:txEl>
                                              <p:pRg st="4" end="4"/>
                                            </p:txEl>
                                          </p:spTgt>
                                        </p:tgtEl>
                                      </p:cBhvr>
                                      <p:to x="100000" y="95000"/>
                                    </p:animScale>
                                    <p:animScale>
                                      <p:cBhvr>
                                        <p:cTn id="97" dur="166" decel="50000">
                                          <p:stCondLst>
                                            <p:cond delay="1834"/>
                                          </p:stCondLst>
                                        </p:cTn>
                                        <p:tgtEl>
                                          <p:spTgt spid="10">
                                            <p:txEl>
                                              <p:pRg st="4" end="4"/>
                                            </p:txEl>
                                          </p:spTgt>
                                        </p:tgtEl>
                                      </p:cBhvr>
                                      <p:to x="100000" y="100000"/>
                                    </p:animScale>
                                  </p:childTnLst>
                                </p:cTn>
                              </p:par>
                            </p:childTnLst>
                          </p:cTn>
                        </p:par>
                      </p:childTnLst>
                    </p:cTn>
                  </p:par>
                  <p:par>
                    <p:cTn id="98" fill="hold">
                      <p:stCondLst>
                        <p:cond delay="indefinite"/>
                      </p:stCondLst>
                      <p:childTnLst>
                        <p:par>
                          <p:cTn id="99" fill="hold">
                            <p:stCondLst>
                              <p:cond delay="0"/>
                            </p:stCondLst>
                            <p:childTnLst>
                              <p:par>
                                <p:cTn id="100" presetID="26" presetClass="entr" presetSubtype="0" fill="hold" grpId="0" nodeType="clickEffect">
                                  <p:stCondLst>
                                    <p:cond delay="0"/>
                                  </p:stCondLst>
                                  <p:childTnLst>
                                    <p:set>
                                      <p:cBhvr>
                                        <p:cTn id="101" dur="1" fill="hold">
                                          <p:stCondLst>
                                            <p:cond delay="0"/>
                                          </p:stCondLst>
                                        </p:cTn>
                                        <p:tgtEl>
                                          <p:spTgt spid="10">
                                            <p:txEl>
                                              <p:pRg st="5" end="5"/>
                                            </p:txEl>
                                          </p:spTgt>
                                        </p:tgtEl>
                                        <p:attrNameLst>
                                          <p:attrName>style.visibility</p:attrName>
                                        </p:attrNameLst>
                                      </p:cBhvr>
                                      <p:to>
                                        <p:strVal val="visible"/>
                                      </p:to>
                                    </p:set>
                                    <p:animEffect transition="in" filter="wipe(down)">
                                      <p:cBhvr>
                                        <p:cTn id="102" dur="580">
                                          <p:stCondLst>
                                            <p:cond delay="0"/>
                                          </p:stCondLst>
                                        </p:cTn>
                                        <p:tgtEl>
                                          <p:spTgt spid="10">
                                            <p:txEl>
                                              <p:pRg st="5" end="5"/>
                                            </p:txEl>
                                          </p:spTgt>
                                        </p:tgtEl>
                                      </p:cBhvr>
                                    </p:animEffect>
                                    <p:anim calcmode="lin" valueType="num">
                                      <p:cBhvr>
                                        <p:cTn id="103" dur="1822" tmFilter="0,0; 0.14,0.36; 0.43,0.73; 0.71,0.91; 1.0,1.0">
                                          <p:stCondLst>
                                            <p:cond delay="0"/>
                                          </p:stCondLst>
                                        </p:cTn>
                                        <p:tgtEl>
                                          <p:spTgt spid="10">
                                            <p:txEl>
                                              <p:pRg st="5" end="5"/>
                                            </p:txEl>
                                          </p:spTgt>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10">
                                            <p:txEl>
                                              <p:pRg st="5" end="5"/>
                                            </p:txEl>
                                          </p:spTgt>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10">
                                            <p:txEl>
                                              <p:pRg st="5" end="5"/>
                                            </p:txEl>
                                          </p:spTgt>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10">
                                            <p:txEl>
                                              <p:pRg st="5" end="5"/>
                                            </p:txEl>
                                          </p:spTgt>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10">
                                            <p:txEl>
                                              <p:pRg st="5" end="5"/>
                                            </p:txEl>
                                          </p:spTgt>
                                        </p:tgtEl>
                                        <p:attrNameLst>
                                          <p:attrName>ppt_y</p:attrName>
                                        </p:attrNameLst>
                                      </p:cBhvr>
                                      <p:tavLst>
                                        <p:tav tm="0" fmla="#ppt_y-sin(pi*$)/81">
                                          <p:val>
                                            <p:fltVal val="0"/>
                                          </p:val>
                                        </p:tav>
                                        <p:tav tm="100000">
                                          <p:val>
                                            <p:fltVal val="1"/>
                                          </p:val>
                                        </p:tav>
                                      </p:tavLst>
                                    </p:anim>
                                    <p:animScale>
                                      <p:cBhvr>
                                        <p:cTn id="108" dur="26">
                                          <p:stCondLst>
                                            <p:cond delay="650"/>
                                          </p:stCondLst>
                                        </p:cTn>
                                        <p:tgtEl>
                                          <p:spTgt spid="10">
                                            <p:txEl>
                                              <p:pRg st="5" end="5"/>
                                            </p:txEl>
                                          </p:spTgt>
                                        </p:tgtEl>
                                      </p:cBhvr>
                                      <p:to x="100000" y="60000"/>
                                    </p:animScale>
                                    <p:animScale>
                                      <p:cBhvr>
                                        <p:cTn id="109" dur="166" decel="50000">
                                          <p:stCondLst>
                                            <p:cond delay="676"/>
                                          </p:stCondLst>
                                        </p:cTn>
                                        <p:tgtEl>
                                          <p:spTgt spid="10">
                                            <p:txEl>
                                              <p:pRg st="5" end="5"/>
                                            </p:txEl>
                                          </p:spTgt>
                                        </p:tgtEl>
                                      </p:cBhvr>
                                      <p:to x="100000" y="100000"/>
                                    </p:animScale>
                                    <p:animScale>
                                      <p:cBhvr>
                                        <p:cTn id="110" dur="26">
                                          <p:stCondLst>
                                            <p:cond delay="1312"/>
                                          </p:stCondLst>
                                        </p:cTn>
                                        <p:tgtEl>
                                          <p:spTgt spid="10">
                                            <p:txEl>
                                              <p:pRg st="5" end="5"/>
                                            </p:txEl>
                                          </p:spTgt>
                                        </p:tgtEl>
                                      </p:cBhvr>
                                      <p:to x="100000" y="80000"/>
                                    </p:animScale>
                                    <p:animScale>
                                      <p:cBhvr>
                                        <p:cTn id="111" dur="166" decel="50000">
                                          <p:stCondLst>
                                            <p:cond delay="1338"/>
                                          </p:stCondLst>
                                        </p:cTn>
                                        <p:tgtEl>
                                          <p:spTgt spid="10">
                                            <p:txEl>
                                              <p:pRg st="5" end="5"/>
                                            </p:txEl>
                                          </p:spTgt>
                                        </p:tgtEl>
                                      </p:cBhvr>
                                      <p:to x="100000" y="100000"/>
                                    </p:animScale>
                                    <p:animScale>
                                      <p:cBhvr>
                                        <p:cTn id="112" dur="26">
                                          <p:stCondLst>
                                            <p:cond delay="1642"/>
                                          </p:stCondLst>
                                        </p:cTn>
                                        <p:tgtEl>
                                          <p:spTgt spid="10">
                                            <p:txEl>
                                              <p:pRg st="5" end="5"/>
                                            </p:txEl>
                                          </p:spTgt>
                                        </p:tgtEl>
                                      </p:cBhvr>
                                      <p:to x="100000" y="90000"/>
                                    </p:animScale>
                                    <p:animScale>
                                      <p:cBhvr>
                                        <p:cTn id="113" dur="166" decel="50000">
                                          <p:stCondLst>
                                            <p:cond delay="1668"/>
                                          </p:stCondLst>
                                        </p:cTn>
                                        <p:tgtEl>
                                          <p:spTgt spid="10">
                                            <p:txEl>
                                              <p:pRg st="5" end="5"/>
                                            </p:txEl>
                                          </p:spTgt>
                                        </p:tgtEl>
                                      </p:cBhvr>
                                      <p:to x="100000" y="100000"/>
                                    </p:animScale>
                                    <p:animScale>
                                      <p:cBhvr>
                                        <p:cTn id="114" dur="26">
                                          <p:stCondLst>
                                            <p:cond delay="1808"/>
                                          </p:stCondLst>
                                        </p:cTn>
                                        <p:tgtEl>
                                          <p:spTgt spid="10">
                                            <p:txEl>
                                              <p:pRg st="5" end="5"/>
                                            </p:txEl>
                                          </p:spTgt>
                                        </p:tgtEl>
                                      </p:cBhvr>
                                      <p:to x="100000" y="95000"/>
                                    </p:animScale>
                                    <p:animScale>
                                      <p:cBhvr>
                                        <p:cTn id="115" dur="166" decel="50000">
                                          <p:stCondLst>
                                            <p:cond delay="1834"/>
                                          </p:stCondLst>
                                        </p:cTn>
                                        <p:tgtEl>
                                          <p:spTgt spid="10">
                                            <p:txEl>
                                              <p:pRg st="5" end="5"/>
                                            </p:txEl>
                                          </p:spTgt>
                                        </p:tgtEl>
                                      </p:cBhvr>
                                      <p:to x="100000" y="100000"/>
                                    </p:animScale>
                                  </p:childTnLst>
                                </p:cTn>
                              </p:par>
                              <p:par>
                                <p:cTn id="116" presetID="45" presetClass="entr" presetSubtype="0" fill="hold"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fade">
                                      <p:cBhvr>
                                        <p:cTn id="118" dur="2000"/>
                                        <p:tgtEl>
                                          <p:spTgt spid="13"/>
                                        </p:tgtEl>
                                      </p:cBhvr>
                                    </p:animEffect>
                                    <p:anim calcmode="lin" valueType="num">
                                      <p:cBhvr>
                                        <p:cTn id="119" dur="2000" fill="hold"/>
                                        <p:tgtEl>
                                          <p:spTgt spid="13"/>
                                        </p:tgtEl>
                                        <p:attrNameLst>
                                          <p:attrName>ppt_w</p:attrName>
                                        </p:attrNameLst>
                                      </p:cBhvr>
                                      <p:tavLst>
                                        <p:tav tm="0" fmla="#ppt_w*sin(2.5*pi*$)">
                                          <p:val>
                                            <p:fltVal val="0"/>
                                          </p:val>
                                        </p:tav>
                                        <p:tav tm="100000">
                                          <p:val>
                                            <p:fltVal val="1"/>
                                          </p:val>
                                        </p:tav>
                                      </p:tavLst>
                                    </p:anim>
                                    <p:anim calcmode="lin" valueType="num">
                                      <p:cBhvr>
                                        <p:cTn id="120"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1"/>
                                        </p:tgtEl>
                                        <p:attrNameLst>
                                          <p:attrName>style.visibility</p:attrName>
                                        </p:attrNameLst>
                                      </p:cBhvr>
                                      <p:to>
                                        <p:strVal val="visible"/>
                                      </p:to>
                                    </p:set>
                                    <p:animEffect transition="in" filter="fade">
                                      <p:cBhvr>
                                        <p:cTn id="125" dur="500"/>
                                        <p:tgtEl>
                                          <p:spTgt spid="11"/>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4"/>
                                        </p:tgtEl>
                                        <p:attrNameLst>
                                          <p:attrName>style.visibility</p:attrName>
                                        </p:attrNameLst>
                                      </p:cBhvr>
                                      <p:to>
                                        <p:strVal val="visible"/>
                                      </p:to>
                                    </p:set>
                                    <p:animEffect transition="in" filter="fade">
                                      <p:cBhvr>
                                        <p:cTn id="130" dur="500"/>
                                        <p:tgtEl>
                                          <p:spTgt spid="4"/>
                                        </p:tgtEl>
                                      </p:cBhvr>
                                    </p:animEffect>
                                  </p:childTnLst>
                                </p:cTn>
                              </p:par>
                            </p:childTnLst>
                          </p:cTn>
                        </p:par>
                      </p:childTnLst>
                    </p:cTn>
                  </p:par>
                  <p:par>
                    <p:cTn id="131" fill="hold">
                      <p:stCondLst>
                        <p:cond delay="indefinite"/>
                      </p:stCondLst>
                      <p:childTnLst>
                        <p:par>
                          <p:cTn id="132" fill="hold">
                            <p:stCondLst>
                              <p:cond delay="0"/>
                            </p:stCondLst>
                            <p:childTnLst>
                              <p:par>
                                <p:cTn id="133" presetID="14" presetClass="entr" presetSubtype="10" fill="hold" grpId="0" nodeType="clickEffect">
                                  <p:stCondLst>
                                    <p:cond delay="0"/>
                                  </p:stCondLst>
                                  <p:childTnLst>
                                    <p:set>
                                      <p:cBhvr>
                                        <p:cTn id="134" dur="1" fill="hold">
                                          <p:stCondLst>
                                            <p:cond delay="0"/>
                                          </p:stCondLst>
                                        </p:cTn>
                                        <p:tgtEl>
                                          <p:spTgt spid="2"/>
                                        </p:tgtEl>
                                        <p:attrNameLst>
                                          <p:attrName>style.visibility</p:attrName>
                                        </p:attrNameLst>
                                      </p:cBhvr>
                                      <p:to>
                                        <p:strVal val="visible"/>
                                      </p:to>
                                    </p:set>
                                    <p:animEffect transition="in" filter="randombar(horizontal)">
                                      <p:cBhvr>
                                        <p:cTn id="1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build="p"/>
      <p:bldP spid="11"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66FF"/>
        </a:solidFill>
        <a:effectLst/>
      </p:bgPr>
    </p:bg>
    <p:spTree>
      <p:nvGrpSpPr>
        <p:cNvPr id="1" name=""/>
        <p:cNvGrpSpPr/>
        <p:nvPr/>
      </p:nvGrpSpPr>
      <p:grpSpPr>
        <a:xfrm>
          <a:off x="0" y="0"/>
          <a:ext cx="0" cy="0"/>
          <a:chOff x="0" y="0"/>
          <a:chExt cx="0" cy="0"/>
        </a:xfrm>
      </p:grpSpPr>
      <p:sp>
        <p:nvSpPr>
          <p:cNvPr id="4" name="Rectangle 3"/>
          <p:cNvSpPr/>
          <p:nvPr/>
        </p:nvSpPr>
        <p:spPr>
          <a:xfrm>
            <a:off x="0" y="0"/>
            <a:ext cx="14401800" cy="1569660"/>
          </a:xfrm>
          <a:prstGeom prst="rect">
            <a:avLst/>
          </a:prstGeom>
          <a:solidFill>
            <a:schemeClr val="accent1">
              <a:lumMod val="20000"/>
              <a:lumOff val="80000"/>
            </a:schemeClr>
          </a:solidFill>
          <a:ln w="76200">
            <a:noFill/>
          </a:ln>
        </p:spPr>
        <p:txBody>
          <a:bodyPr wrap="square">
            <a:spAutoFit/>
          </a:bodyPr>
          <a:lstStyle/>
          <a:p>
            <a:pPr algn="ctr"/>
            <a:r>
              <a:rPr lang="fr-FR" sz="3200" dirty="0" smtClean="0">
                <a:solidFill>
                  <a:schemeClr val="accent1">
                    <a:lumMod val="75000"/>
                  </a:schemeClr>
                </a:solidFill>
                <a:latin typeface="+mj-lt"/>
              </a:rPr>
              <a:t>     Le meilleur moyen de découvrir la manière dont nous prions</a:t>
            </a:r>
          </a:p>
          <a:p>
            <a:pPr algn="ctr"/>
            <a:r>
              <a:rPr lang="fr-FR" sz="3200" dirty="0" smtClean="0">
                <a:solidFill>
                  <a:schemeClr val="accent1">
                    <a:lumMod val="75000"/>
                  </a:schemeClr>
                </a:solidFill>
                <a:latin typeface="+mj-lt"/>
              </a:rPr>
              <a:t>    et célébrons notre Seigneur Jésus-Christ est de vivre la messe</a:t>
            </a:r>
          </a:p>
          <a:p>
            <a:pPr algn="ctr"/>
            <a:r>
              <a:rPr lang="fr-FR" sz="3200" dirty="0" smtClean="0">
                <a:solidFill>
                  <a:schemeClr val="accent1">
                    <a:lumMod val="75000"/>
                  </a:schemeClr>
                </a:solidFill>
                <a:latin typeface="+mj-lt"/>
              </a:rPr>
              <a:t>en communauté de paroisses. </a:t>
            </a:r>
          </a:p>
        </p:txBody>
      </p:sp>
      <p:pic>
        <p:nvPicPr>
          <p:cNvPr id="6" name="Espace réservé pour une image  15"/>
          <p:cNvPicPr>
            <a:picLocks noChangeAspect="1"/>
          </p:cNvPicPr>
          <p:nvPr/>
        </p:nvPicPr>
        <p:blipFill>
          <a:blip r:embed="rId2">
            <a:extLst>
              <a:ext uri="{28A0092B-C50C-407E-A947-70E740481C1C}">
                <a14:useLocalDpi xmlns="" xmlns:a14="http://schemas.microsoft.com/office/drawing/2010/main" val="0"/>
              </a:ext>
            </a:extLst>
          </a:blip>
          <a:srcRect l="16805" r="16805"/>
          <a:stretch>
            <a:fillRect/>
          </a:stretch>
        </p:blipFill>
        <p:spPr>
          <a:xfrm rot="21039955">
            <a:off x="881530" y="2297486"/>
            <a:ext cx="5820649" cy="4817427"/>
          </a:xfrm>
          <a:prstGeom prst="rect">
            <a:avLst/>
          </a:prstGeom>
          <a:ln w="127000" cap="sq">
            <a:solidFill>
              <a:schemeClr val="bg1"/>
            </a:solidFill>
            <a:miter lim="800000"/>
          </a:ln>
          <a:effectLst>
            <a:outerShdw blurRad="57150" dist="50800" dir="2700000" algn="tl" rotWithShape="0">
              <a:srgbClr val="000000">
                <a:alpha val="40000"/>
              </a:srgbClr>
            </a:outerShdw>
          </a:effectLst>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xmlns="" val="0"/>
              </a:ext>
            </a:extLst>
          </a:blip>
          <a:srcRect l="47727"/>
          <a:stretch/>
        </p:blipFill>
        <p:spPr>
          <a:xfrm>
            <a:off x="7986718" y="2428856"/>
            <a:ext cx="3632040" cy="416169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Rectangle 7"/>
          <p:cNvSpPr/>
          <p:nvPr/>
        </p:nvSpPr>
        <p:spPr>
          <a:xfrm>
            <a:off x="628604" y="9429780"/>
            <a:ext cx="13216030" cy="830997"/>
          </a:xfrm>
          <a:prstGeom prst="rect">
            <a:avLst/>
          </a:prstGeom>
          <a:ln w="76200">
            <a:noFill/>
          </a:ln>
        </p:spPr>
        <p:txBody>
          <a:bodyPr wrap="square">
            <a:spAutoFit/>
          </a:bodyPr>
          <a:lstStyle/>
          <a:p>
            <a:pPr algn="ctr"/>
            <a:r>
              <a:rPr lang="fr-FR" sz="2400" dirty="0" smtClean="0">
                <a:solidFill>
                  <a:schemeClr val="bg1"/>
                </a:solidFill>
                <a:latin typeface="+mj-lt"/>
              </a:rPr>
              <a:t>Avec un adulte cherche régulièrement  les lieux et les horaires des messes</a:t>
            </a:r>
          </a:p>
          <a:p>
            <a:pPr algn="ctr"/>
            <a:r>
              <a:rPr lang="fr-FR" sz="2400" dirty="0" smtClean="0">
                <a:solidFill>
                  <a:schemeClr val="bg1"/>
                </a:solidFill>
                <a:latin typeface="+mj-lt"/>
              </a:rPr>
              <a:t>  sur le site de ta communauté de paroisses. </a:t>
            </a:r>
          </a:p>
        </p:txBody>
      </p:sp>
      <p:sp>
        <p:nvSpPr>
          <p:cNvPr id="9" name="Rectangle 8"/>
          <p:cNvSpPr/>
          <p:nvPr/>
        </p:nvSpPr>
        <p:spPr>
          <a:xfrm rot="581723">
            <a:off x="8136327" y="6833725"/>
            <a:ext cx="3206897" cy="1200329"/>
          </a:xfrm>
          <a:prstGeom prst="rect">
            <a:avLst/>
          </a:prstGeom>
        </p:spPr>
        <p:txBody>
          <a:bodyPr wrap="square">
            <a:spAutoFit/>
          </a:bodyPr>
          <a:lstStyle/>
          <a:p>
            <a:pPr lvl="0" algn="ctr"/>
            <a:r>
              <a:rPr lang="fr-FR" sz="2400" dirty="0" smtClean="0">
                <a:solidFill>
                  <a:prstClr val="white"/>
                </a:solidFill>
                <a:latin typeface="Calibri"/>
              </a:rPr>
              <a:t>Tu pourras compléter </a:t>
            </a:r>
          </a:p>
          <a:p>
            <a:pPr lvl="0" algn="ctr"/>
            <a:r>
              <a:rPr lang="fr-FR" sz="2400" dirty="0" smtClean="0">
                <a:solidFill>
                  <a:prstClr val="white"/>
                </a:solidFill>
                <a:latin typeface="Calibri"/>
              </a:rPr>
              <a:t>la page 21 de ton livret après une messe</a:t>
            </a:r>
          </a:p>
        </p:txBody>
      </p:sp>
      <p:sp>
        <p:nvSpPr>
          <p:cNvPr id="10" name="Rectangle 9"/>
          <p:cNvSpPr/>
          <p:nvPr/>
        </p:nvSpPr>
        <p:spPr>
          <a:xfrm rot="21006971">
            <a:off x="1345585" y="7151875"/>
            <a:ext cx="6040798" cy="1384995"/>
          </a:xfrm>
          <a:prstGeom prst="rect">
            <a:avLst/>
          </a:prstGeom>
          <a:solidFill>
            <a:schemeClr val="accent1">
              <a:lumMod val="20000"/>
              <a:lumOff val="80000"/>
            </a:schemeClr>
          </a:solidFill>
        </p:spPr>
        <p:txBody>
          <a:bodyPr wrap="square">
            <a:spAutoFit/>
          </a:bodyPr>
          <a:lstStyle/>
          <a:p>
            <a:pPr lvl="0" algn="ctr"/>
            <a:r>
              <a:rPr lang="fr-FR" sz="2800" dirty="0" smtClean="0">
                <a:solidFill>
                  <a:schemeClr val="accent1">
                    <a:lumMod val="75000"/>
                  </a:schemeClr>
                </a:solidFill>
                <a:latin typeface="Calibri"/>
              </a:rPr>
              <a:t>Viens, désormais, </a:t>
            </a:r>
            <a:r>
              <a:rPr lang="fr-FR" sz="2800" dirty="0" smtClean="0">
                <a:solidFill>
                  <a:schemeClr val="accent1">
                    <a:lumMod val="75000"/>
                  </a:schemeClr>
                </a:solidFill>
                <a:latin typeface="+mj-lt"/>
              </a:rPr>
              <a:t>bien fidèlement, </a:t>
            </a:r>
          </a:p>
          <a:p>
            <a:pPr lvl="0" algn="ctr"/>
            <a:r>
              <a:rPr lang="fr-FR" sz="2800" dirty="0" smtClean="0">
                <a:solidFill>
                  <a:schemeClr val="accent1">
                    <a:lumMod val="75000"/>
                  </a:schemeClr>
                </a:solidFill>
                <a:latin typeface="+mj-lt"/>
              </a:rPr>
              <a:t>de dimanche en dimanche, </a:t>
            </a:r>
          </a:p>
          <a:p>
            <a:pPr lvl="0" algn="ctr"/>
            <a:r>
              <a:rPr lang="fr-FR" sz="2800" dirty="0" smtClean="0">
                <a:solidFill>
                  <a:schemeClr val="accent1">
                    <a:lumMod val="75000"/>
                  </a:schemeClr>
                </a:solidFill>
                <a:latin typeface="Calibri"/>
              </a:rPr>
              <a:t>te préparer  à recevoir Jésus</a:t>
            </a:r>
          </a:p>
        </p:txBody>
      </p:sp>
      <p:pic>
        <p:nvPicPr>
          <p:cNvPr id="11" name="Picture 4" descr="petite fille souriant et saluant l’icône — Image ..."/>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1772932" y="6357946"/>
            <a:ext cx="3428987" cy="3428988"/>
          </a:xfrm>
          <a:prstGeom prst="rect">
            <a:avLst/>
          </a:prstGeom>
          <a:noFill/>
        </p:spPr>
      </p:pic>
      <p:sp>
        <p:nvSpPr>
          <p:cNvPr id="12" name="TextBox 2"/>
          <p:cNvSpPr txBox="1"/>
          <p:nvPr/>
        </p:nvSpPr>
        <p:spPr>
          <a:xfrm rot="640918">
            <a:off x="12440849" y="4515384"/>
            <a:ext cx="1839849" cy="1478707"/>
          </a:xfrm>
          <a:prstGeom prst="wedgeEllipseCallout">
            <a:avLst>
              <a:gd name="adj1" fmla="val 14252"/>
              <a:gd name="adj2" fmla="val 77843"/>
            </a:avLst>
          </a:prstGeom>
          <a:solidFill>
            <a:srgbClr val="FF99FF"/>
          </a:solidFill>
        </p:spPr>
        <p:txBody>
          <a:bodyPr wrap="square" lIns="0" tIns="0" rIns="0" bIns="0" rtlCol="0" anchor="t">
            <a:spAutoFit/>
          </a:bodyPr>
          <a:lstStyle/>
          <a:p>
            <a:pPr algn="ctr">
              <a:lnSpc>
                <a:spcPts val="8159"/>
              </a:lnSpc>
              <a:spcBef>
                <a:spcPct val="0"/>
              </a:spcBef>
            </a:pPr>
            <a:r>
              <a:rPr lang="en-US" sz="2400" u="none" spc="-336" dirty="0" smtClean="0">
                <a:solidFill>
                  <a:schemeClr val="bg1"/>
                </a:solidFill>
                <a:latin typeface="Calibri" pitchFamily="34" charset="0"/>
                <a:cs typeface="Calibri" pitchFamily="34" charset="0"/>
              </a:rPr>
              <a:t>A     </a:t>
            </a:r>
            <a:r>
              <a:rPr lang="en-US" sz="2400" u="none" spc="-336" dirty="0" err="1" smtClean="0">
                <a:solidFill>
                  <a:schemeClr val="bg1"/>
                </a:solidFill>
                <a:latin typeface="Calibri" pitchFamily="34" charset="0"/>
                <a:cs typeface="Calibri" pitchFamily="34" charset="0"/>
              </a:rPr>
              <a:t>bientôt</a:t>
            </a:r>
            <a:endParaRPr lang="en-US" sz="2400" u="none" spc="-336" dirty="0" smtClean="0">
              <a:solidFill>
                <a:schemeClr val="bg1"/>
              </a:solidFill>
              <a:latin typeface="Calibri" pitchFamily="34" charset="0"/>
              <a:cs typeface="Calibri" pitchFamily="34" charset="0"/>
            </a:endParaRPr>
          </a:p>
        </p:txBody>
      </p:sp>
      <p:sp>
        <p:nvSpPr>
          <p:cNvPr id="13" name="Espace réservé du numéro de diapositive 12"/>
          <p:cNvSpPr>
            <a:spLocks noGrp="1"/>
          </p:cNvSpPr>
          <p:nvPr>
            <p:ph type="sldNum" sz="quarter" idx="12"/>
          </p:nvPr>
        </p:nvSpPr>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xmlns="" val="5253673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par>
                                <p:cTn id="34" presetID="26"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80">
                                          <p:stCondLst>
                                            <p:cond delay="0"/>
                                          </p:stCondLst>
                                        </p:cTn>
                                        <p:tgtEl>
                                          <p:spTgt spid="9"/>
                                        </p:tgtEl>
                                      </p:cBhvr>
                                    </p:animEffect>
                                    <p:anim calcmode="lin" valueType="num">
                                      <p:cBhvr>
                                        <p:cTn id="3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gtEl>
                                      </p:cBhvr>
                                      <p:to x="100000" y="60000"/>
                                    </p:animScale>
                                    <p:animScale>
                                      <p:cBhvr>
                                        <p:cTn id="43" dur="166" decel="50000">
                                          <p:stCondLst>
                                            <p:cond delay="676"/>
                                          </p:stCondLst>
                                        </p:cTn>
                                        <p:tgtEl>
                                          <p:spTgt spid="9"/>
                                        </p:tgtEl>
                                      </p:cBhvr>
                                      <p:to x="100000" y="100000"/>
                                    </p:animScale>
                                    <p:animScale>
                                      <p:cBhvr>
                                        <p:cTn id="44" dur="26">
                                          <p:stCondLst>
                                            <p:cond delay="1312"/>
                                          </p:stCondLst>
                                        </p:cTn>
                                        <p:tgtEl>
                                          <p:spTgt spid="9"/>
                                        </p:tgtEl>
                                      </p:cBhvr>
                                      <p:to x="100000" y="80000"/>
                                    </p:animScale>
                                    <p:animScale>
                                      <p:cBhvr>
                                        <p:cTn id="45" dur="166" decel="50000">
                                          <p:stCondLst>
                                            <p:cond delay="1338"/>
                                          </p:stCondLst>
                                        </p:cTn>
                                        <p:tgtEl>
                                          <p:spTgt spid="9"/>
                                        </p:tgtEl>
                                      </p:cBhvr>
                                      <p:to x="100000" y="100000"/>
                                    </p:animScale>
                                    <p:animScale>
                                      <p:cBhvr>
                                        <p:cTn id="46" dur="26">
                                          <p:stCondLst>
                                            <p:cond delay="1642"/>
                                          </p:stCondLst>
                                        </p:cTn>
                                        <p:tgtEl>
                                          <p:spTgt spid="9"/>
                                        </p:tgtEl>
                                      </p:cBhvr>
                                      <p:to x="100000" y="90000"/>
                                    </p:animScale>
                                    <p:animScale>
                                      <p:cBhvr>
                                        <p:cTn id="47" dur="166" decel="50000">
                                          <p:stCondLst>
                                            <p:cond delay="1668"/>
                                          </p:stCondLst>
                                        </p:cTn>
                                        <p:tgtEl>
                                          <p:spTgt spid="9"/>
                                        </p:tgtEl>
                                      </p:cBhvr>
                                      <p:to x="100000" y="100000"/>
                                    </p:animScale>
                                    <p:animScale>
                                      <p:cBhvr>
                                        <p:cTn id="48" dur="26">
                                          <p:stCondLst>
                                            <p:cond delay="1808"/>
                                          </p:stCondLst>
                                        </p:cTn>
                                        <p:tgtEl>
                                          <p:spTgt spid="9"/>
                                        </p:tgtEl>
                                      </p:cBhvr>
                                      <p:to x="100000" y="95000"/>
                                    </p:animScale>
                                    <p:animScale>
                                      <p:cBhvr>
                                        <p:cTn id="49" dur="166" decel="50000">
                                          <p:stCondLst>
                                            <p:cond delay="1834"/>
                                          </p:stCondLst>
                                        </p:cTn>
                                        <p:tgtEl>
                                          <p:spTgt spid="9"/>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7"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2000"/>
                                        <p:tgtEl>
                                          <p:spTgt spid="1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878A1"/>
        </a:solidFill>
        <a:effectLst/>
      </p:bgPr>
    </p:bg>
    <p:spTree>
      <p:nvGrpSpPr>
        <p:cNvPr id="1" name=""/>
        <p:cNvGrpSpPr/>
        <p:nvPr/>
      </p:nvGrpSpPr>
      <p:grpSpPr>
        <a:xfrm>
          <a:off x="0" y="0"/>
          <a:ext cx="0" cy="0"/>
          <a:chOff x="0" y="0"/>
          <a:chExt cx="0" cy="0"/>
        </a:xfrm>
      </p:grpSpPr>
      <p:sp>
        <p:nvSpPr>
          <p:cNvPr id="4" name="AutoShape 4"/>
          <p:cNvSpPr/>
          <p:nvPr/>
        </p:nvSpPr>
        <p:spPr>
          <a:xfrm>
            <a:off x="7223062" y="9848"/>
            <a:ext cx="3611242" cy="10284490"/>
          </a:xfrm>
          <a:prstGeom prst="rect">
            <a:avLst/>
          </a:prstGeom>
          <a:solidFill>
            <a:srgbClr val="E040C2"/>
          </a:solidFill>
        </p:spPr>
      </p:sp>
      <p:sp>
        <p:nvSpPr>
          <p:cNvPr id="5" name="AutoShape 5"/>
          <p:cNvSpPr/>
          <p:nvPr/>
        </p:nvSpPr>
        <p:spPr>
          <a:xfrm>
            <a:off x="0" y="9848"/>
            <a:ext cx="3592803" cy="10284490"/>
          </a:xfrm>
          <a:prstGeom prst="rect">
            <a:avLst/>
          </a:prstGeom>
          <a:noFill/>
        </p:spPr>
      </p:sp>
      <p:pic>
        <p:nvPicPr>
          <p:cNvPr id="12" name="Image 11"/>
          <p:cNvPicPr>
            <a:picLocks noChangeAspect="1"/>
          </p:cNvPicPr>
          <p:nvPr/>
        </p:nvPicPr>
        <p:blipFill rotWithShape="1">
          <a:blip r:embed="rId2">
            <a:extLst>
              <a:ext uri="{28A0092B-C50C-407E-A947-70E740481C1C}">
                <a14:useLocalDpi xmlns:a14="http://schemas.microsoft.com/office/drawing/2010/main" xmlns="" val="0"/>
              </a:ext>
            </a:extLst>
          </a:blip>
          <a:srcRect l="32984" t="-365" r="33152" b="365"/>
          <a:stretch/>
        </p:blipFill>
        <p:spPr>
          <a:xfrm>
            <a:off x="3550048" y="-44634"/>
            <a:ext cx="3673012" cy="10338972"/>
          </a:xfrm>
          <a:prstGeom prst="rect">
            <a:avLst/>
          </a:prstGeom>
        </p:spPr>
      </p:pic>
      <p:sp>
        <p:nvSpPr>
          <p:cNvPr id="15" name="Rectangle 14"/>
          <p:cNvSpPr/>
          <p:nvPr/>
        </p:nvSpPr>
        <p:spPr>
          <a:xfrm>
            <a:off x="-25143" y="-7338"/>
            <a:ext cx="3600333" cy="10294338"/>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rotWithShape="1">
          <a:blip r:embed="rId3">
            <a:extLst>
              <a:ext uri="{28A0092B-C50C-407E-A947-70E740481C1C}">
                <a14:useLocalDpi xmlns:a14="http://schemas.microsoft.com/office/drawing/2010/main" xmlns="" val="0"/>
              </a:ext>
            </a:extLst>
          </a:blip>
          <a:srcRect l="34588" r="32081"/>
          <a:stretch/>
        </p:blipFill>
        <p:spPr>
          <a:xfrm>
            <a:off x="10834304" y="9848"/>
            <a:ext cx="3572953" cy="10274642"/>
          </a:xfrm>
          <a:prstGeom prst="rect">
            <a:avLst/>
          </a:prstGeom>
        </p:spPr>
      </p:pic>
      <p:sp>
        <p:nvSpPr>
          <p:cNvPr id="24" name="ZoneTexte 23"/>
          <p:cNvSpPr txBox="1"/>
          <p:nvPr/>
        </p:nvSpPr>
        <p:spPr>
          <a:xfrm>
            <a:off x="120015" y="571503"/>
            <a:ext cx="3508985" cy="523220"/>
          </a:xfrm>
          <a:prstGeom prst="rect">
            <a:avLst/>
          </a:prstGeom>
          <a:noFill/>
        </p:spPr>
        <p:txBody>
          <a:bodyPr wrap="square" rtlCol="0">
            <a:spAutoFit/>
          </a:bodyPr>
          <a:lstStyle/>
          <a:p>
            <a:r>
              <a:rPr lang="fr-FR" sz="2800" b="1" dirty="0" smtClean="0">
                <a:solidFill>
                  <a:schemeClr val="bg1"/>
                </a:solidFill>
              </a:rPr>
              <a:t>TEMPS COMMUN 4</a:t>
            </a:r>
            <a:endParaRPr lang="fr-FR" sz="2800" b="1" dirty="0">
              <a:solidFill>
                <a:schemeClr val="bg1"/>
              </a:solidFill>
            </a:endParaRPr>
          </a:p>
        </p:txBody>
      </p:sp>
      <p:sp>
        <p:nvSpPr>
          <p:cNvPr id="25" name="ZoneTexte 24"/>
          <p:cNvSpPr txBox="1"/>
          <p:nvPr/>
        </p:nvSpPr>
        <p:spPr>
          <a:xfrm>
            <a:off x="585191" y="5124854"/>
            <a:ext cx="2340294" cy="1754326"/>
          </a:xfrm>
          <a:prstGeom prst="rect">
            <a:avLst/>
          </a:prstGeom>
          <a:noFill/>
        </p:spPr>
        <p:txBody>
          <a:bodyPr wrap="square" rtlCol="0">
            <a:spAutoFit/>
          </a:bodyPr>
          <a:lstStyle/>
          <a:p>
            <a:r>
              <a:rPr lang="fr-FR" sz="3600" b="1" dirty="0" smtClean="0">
                <a:solidFill>
                  <a:schemeClr val="bg1"/>
                </a:solidFill>
              </a:rPr>
              <a:t>AUTOUR	</a:t>
            </a:r>
          </a:p>
          <a:p>
            <a:r>
              <a:rPr lang="fr-FR" sz="3600" b="1" dirty="0" smtClean="0">
                <a:solidFill>
                  <a:schemeClr val="bg1"/>
                </a:solidFill>
              </a:rPr>
              <a:t>DE LA</a:t>
            </a:r>
          </a:p>
          <a:p>
            <a:r>
              <a:rPr lang="fr-FR" sz="3600" b="1" dirty="0" smtClean="0">
                <a:solidFill>
                  <a:schemeClr val="bg1"/>
                </a:solidFill>
              </a:rPr>
              <a:t>CROIX,</a:t>
            </a:r>
            <a:endParaRPr lang="fr-FR" sz="3600" b="1" dirty="0">
              <a:solidFill>
                <a:schemeClr val="bg1"/>
              </a:solidFill>
            </a:endParaRPr>
          </a:p>
        </p:txBody>
      </p:sp>
      <p:sp>
        <p:nvSpPr>
          <p:cNvPr id="26" name="ZoneTexte 25"/>
          <p:cNvSpPr txBox="1"/>
          <p:nvPr/>
        </p:nvSpPr>
        <p:spPr>
          <a:xfrm>
            <a:off x="7843842" y="6786574"/>
            <a:ext cx="2340294" cy="1200329"/>
          </a:xfrm>
          <a:prstGeom prst="rect">
            <a:avLst/>
          </a:prstGeom>
          <a:noFill/>
        </p:spPr>
        <p:txBody>
          <a:bodyPr wrap="square" rtlCol="0">
            <a:spAutoFit/>
          </a:bodyPr>
          <a:lstStyle/>
          <a:p>
            <a:pPr algn="ctr"/>
            <a:r>
              <a:rPr lang="fr-FR" sz="3600" b="1" dirty="0" smtClean="0">
                <a:solidFill>
                  <a:schemeClr val="bg1"/>
                </a:solidFill>
              </a:rPr>
              <a:t> PRES DE</a:t>
            </a:r>
          </a:p>
          <a:p>
            <a:pPr algn="ctr"/>
            <a:r>
              <a:rPr lang="fr-FR" sz="3600" b="1" dirty="0" smtClean="0">
                <a:solidFill>
                  <a:schemeClr val="bg1"/>
                </a:solidFill>
              </a:rPr>
              <a:t>L’AUTEL</a:t>
            </a:r>
            <a:endParaRPr lang="fr-FR" sz="3600" b="1" dirty="0">
              <a:solidFill>
                <a:schemeClr val="bg1"/>
              </a:solidFill>
            </a:endParaRPr>
          </a:p>
        </p:txBody>
      </p:sp>
      <p:sp>
        <p:nvSpPr>
          <p:cNvPr id="10" name="Espace réservé du numéro de diapositive 9"/>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3"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linds(horizontal)">
                                      <p:cBhvr>
                                        <p:cTn id="14" dur="500"/>
                                        <p:tgtEl>
                                          <p:spTgt spid="12"/>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3"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FF"/>
        </a:solidFill>
        <a:effectLst/>
      </p:bgPr>
    </p:bg>
    <p:spTree>
      <p:nvGrpSpPr>
        <p:cNvPr id="1" name=""/>
        <p:cNvGrpSpPr/>
        <p:nvPr/>
      </p:nvGrpSpPr>
      <p:grpSpPr>
        <a:xfrm>
          <a:off x="0" y="0"/>
          <a:ext cx="0" cy="0"/>
          <a:chOff x="0" y="0"/>
          <a:chExt cx="0" cy="0"/>
        </a:xfrm>
      </p:grpSpPr>
      <p:sp>
        <p:nvSpPr>
          <p:cNvPr id="2" name="TextBox 2"/>
          <p:cNvSpPr txBox="1"/>
          <p:nvPr/>
        </p:nvSpPr>
        <p:spPr>
          <a:xfrm>
            <a:off x="7629528" y="0"/>
            <a:ext cx="6357982" cy="909288"/>
          </a:xfrm>
          <a:prstGeom prst="rect">
            <a:avLst/>
          </a:prstGeom>
        </p:spPr>
        <p:txBody>
          <a:bodyPr wrap="square" lIns="0" tIns="0" rIns="0" bIns="0" rtlCol="0" anchor="t">
            <a:spAutoFit/>
          </a:bodyPr>
          <a:lstStyle/>
          <a:p>
            <a:pPr marL="0" lvl="0" indent="0" algn="ctr">
              <a:lnSpc>
                <a:spcPts val="8159"/>
              </a:lnSpc>
              <a:spcBef>
                <a:spcPct val="0"/>
              </a:spcBef>
            </a:pPr>
            <a:r>
              <a:rPr lang="en-US" sz="3600" u="none" spc="-336" dirty="0" err="1" smtClean="0">
                <a:solidFill>
                  <a:schemeClr val="bg1"/>
                </a:solidFill>
                <a:latin typeface="Libre Baskerville"/>
              </a:rPr>
              <a:t>Une</a:t>
            </a:r>
            <a:r>
              <a:rPr lang="en-US" sz="3600" u="none" spc="-336" dirty="0" smtClean="0">
                <a:solidFill>
                  <a:schemeClr val="bg1"/>
                </a:solidFill>
                <a:latin typeface="Libre Baskerville"/>
              </a:rPr>
              <a:t> </a:t>
            </a:r>
            <a:r>
              <a:rPr lang="en-US" sz="3600" u="none" spc="-336" dirty="0" err="1" smtClean="0">
                <a:solidFill>
                  <a:schemeClr val="bg1"/>
                </a:solidFill>
                <a:latin typeface="Libre Baskerville"/>
              </a:rPr>
              <a:t>croix</a:t>
            </a:r>
            <a:r>
              <a:rPr lang="en-US" sz="3600" u="none" spc="-336" dirty="0" smtClean="0">
                <a:solidFill>
                  <a:schemeClr val="bg1"/>
                </a:solidFill>
                <a:latin typeface="Libre Baskerville"/>
              </a:rPr>
              <a:t>  </a:t>
            </a:r>
            <a:r>
              <a:rPr lang="en-US" sz="3600" spc="-336" dirty="0" err="1" smtClean="0">
                <a:solidFill>
                  <a:schemeClr val="bg1"/>
                </a:solidFill>
                <a:latin typeface="Libre Baskerville"/>
              </a:rPr>
              <a:t>près</a:t>
            </a:r>
            <a:r>
              <a:rPr lang="en-US" sz="3600" spc="-336" dirty="0" smtClean="0">
                <a:solidFill>
                  <a:schemeClr val="bg1"/>
                </a:solidFill>
                <a:latin typeface="Libre Baskerville"/>
              </a:rPr>
              <a:t> de </a:t>
            </a:r>
            <a:r>
              <a:rPr lang="en-US" sz="3600" spc="-336" dirty="0" err="1" smtClean="0">
                <a:solidFill>
                  <a:schemeClr val="bg1"/>
                </a:solidFill>
                <a:latin typeface="Libre Baskerville"/>
              </a:rPr>
              <a:t>l’autel</a:t>
            </a:r>
            <a:endParaRPr lang="en-US" sz="3600" u="none" spc="-336" dirty="0">
              <a:solidFill>
                <a:schemeClr val="bg1"/>
              </a:solidFill>
              <a:latin typeface="Libre Baskerville"/>
            </a:endParaRPr>
          </a:p>
        </p:txBody>
      </p:sp>
      <p:pic>
        <p:nvPicPr>
          <p:cNvPr id="13" name="Image 12"/>
          <p:cNvPicPr>
            <a:picLocks noChangeAspect="1"/>
          </p:cNvPicPr>
          <p:nvPr/>
        </p:nvPicPr>
        <p:blipFill rotWithShape="1">
          <a:blip r:embed="rId2">
            <a:extLst>
              <a:ext uri="{28A0092B-C50C-407E-A947-70E740481C1C}">
                <a14:useLocalDpi xmlns:a14="http://schemas.microsoft.com/office/drawing/2010/main" xmlns="" val="0"/>
              </a:ext>
            </a:extLst>
          </a:blip>
          <a:srcRect r="25217"/>
          <a:stretch/>
        </p:blipFill>
        <p:spPr>
          <a:xfrm>
            <a:off x="420054" y="1350838"/>
            <a:ext cx="6820261" cy="805641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ZoneTexte 13"/>
          <p:cNvSpPr txBox="1"/>
          <p:nvPr/>
        </p:nvSpPr>
        <p:spPr>
          <a:xfrm>
            <a:off x="8058156" y="1214410"/>
            <a:ext cx="6343644" cy="523220"/>
          </a:xfrm>
          <a:prstGeom prst="rect">
            <a:avLst/>
          </a:prstGeom>
          <a:noFill/>
        </p:spPr>
        <p:txBody>
          <a:bodyPr wrap="square" rtlCol="0">
            <a:spAutoFit/>
          </a:bodyPr>
          <a:lstStyle/>
          <a:p>
            <a:r>
              <a:rPr lang="fr-FR" sz="2800" b="1" dirty="0" smtClean="0">
                <a:solidFill>
                  <a:schemeClr val="accent5">
                    <a:lumMod val="50000"/>
                  </a:schemeClr>
                </a:solidFill>
              </a:rPr>
              <a:t>Qu’est ce que cette croix te rappelle ?</a:t>
            </a:r>
            <a:endParaRPr lang="fr-FR" sz="2800" b="1" dirty="0">
              <a:solidFill>
                <a:schemeClr val="accent5">
                  <a:lumMod val="50000"/>
                </a:schemeClr>
              </a:solidFill>
            </a:endParaRPr>
          </a:p>
        </p:txBody>
      </p:sp>
      <p:sp>
        <p:nvSpPr>
          <p:cNvPr id="16" name="ZoneTexte 15"/>
          <p:cNvSpPr txBox="1"/>
          <p:nvPr/>
        </p:nvSpPr>
        <p:spPr>
          <a:xfrm>
            <a:off x="8129594" y="2143104"/>
            <a:ext cx="5596092" cy="2246769"/>
          </a:xfrm>
          <a:prstGeom prst="rect">
            <a:avLst/>
          </a:prstGeom>
          <a:noFill/>
        </p:spPr>
        <p:txBody>
          <a:bodyPr wrap="square" rtlCol="0">
            <a:spAutoFit/>
          </a:bodyPr>
          <a:lstStyle/>
          <a:p>
            <a:r>
              <a:rPr lang="fr-FR" sz="2400" dirty="0" smtClean="0">
                <a:latin typeface="+mj-lt"/>
              </a:rPr>
              <a:t>Quand nous traçons le signe de croix sur nous, nous nous mettons en présence de Dieu. C’est  déjà une prière que nous faisons. Nous disons à Dieu notre désir d’être proche de Lui.</a:t>
            </a:r>
          </a:p>
          <a:p>
            <a:r>
              <a:rPr lang="fr-FR" sz="2000" dirty="0" smtClean="0">
                <a:latin typeface="+mj-lt"/>
              </a:rPr>
              <a:t>(cf. Temps Commun 1)</a:t>
            </a:r>
            <a:endParaRPr lang="fr-FR" sz="2000" dirty="0">
              <a:latin typeface="+mj-lt"/>
            </a:endParaRPr>
          </a:p>
        </p:txBody>
      </p:sp>
      <p:sp>
        <p:nvSpPr>
          <p:cNvPr id="18" name="ZoneTexte 17"/>
          <p:cNvSpPr txBox="1"/>
          <p:nvPr/>
        </p:nvSpPr>
        <p:spPr>
          <a:xfrm>
            <a:off x="8129594" y="4286244"/>
            <a:ext cx="5716107" cy="536685"/>
          </a:xfrm>
          <a:prstGeom prst="rect">
            <a:avLst/>
          </a:prstGeom>
          <a:noFill/>
        </p:spPr>
        <p:txBody>
          <a:bodyPr wrap="square" rtlCol="0">
            <a:spAutoFit/>
          </a:bodyPr>
          <a:lstStyle/>
          <a:p>
            <a:r>
              <a:rPr lang="fr-FR" sz="2800" b="1" dirty="0" smtClean="0">
                <a:solidFill>
                  <a:schemeClr val="accent5">
                    <a:lumMod val="50000"/>
                  </a:schemeClr>
                </a:solidFill>
              </a:rPr>
              <a:t>Que peux-tu dire de l’autel ?</a:t>
            </a:r>
            <a:endParaRPr lang="fr-FR" sz="2800" b="1" dirty="0">
              <a:solidFill>
                <a:schemeClr val="accent5">
                  <a:lumMod val="50000"/>
                </a:schemeClr>
              </a:solidFill>
            </a:endParaRPr>
          </a:p>
        </p:txBody>
      </p:sp>
      <p:sp>
        <p:nvSpPr>
          <p:cNvPr id="19" name="ZoneTexte 18"/>
          <p:cNvSpPr txBox="1"/>
          <p:nvPr/>
        </p:nvSpPr>
        <p:spPr>
          <a:xfrm>
            <a:off x="8129594" y="5000624"/>
            <a:ext cx="5596092" cy="3693319"/>
          </a:xfrm>
          <a:prstGeom prst="rect">
            <a:avLst/>
          </a:prstGeom>
          <a:noFill/>
        </p:spPr>
        <p:txBody>
          <a:bodyPr wrap="square" rtlCol="0">
            <a:spAutoFit/>
          </a:bodyPr>
          <a:lstStyle/>
          <a:p>
            <a:r>
              <a:rPr lang="fr-FR" sz="2400" dirty="0" smtClean="0">
                <a:latin typeface="+mj-lt"/>
              </a:rPr>
              <a:t>L’autel est parfois présenté comme la table qui nous rassemble chaque dimanche pour partager un repas. L’autel est la table où nous venons nous nourrir et reprendre force.</a:t>
            </a:r>
          </a:p>
          <a:p>
            <a:r>
              <a:rPr lang="fr-FR" sz="2400" dirty="0" smtClean="0">
                <a:latin typeface="+mj-lt"/>
              </a:rPr>
              <a:t>C’est une table que l’on ne peut pas déplacer. Un lieu stable qui dit que Dieu est là avec nous, et que c’est autour de cette table que nous allons rencontrer Jésus.</a:t>
            </a:r>
            <a:r>
              <a:rPr lang="fr-FR" dirty="0" smtClean="0">
                <a:latin typeface="+mj-lt"/>
              </a:rPr>
              <a:t> </a:t>
            </a:r>
          </a:p>
          <a:p>
            <a:r>
              <a:rPr lang="fr-FR" dirty="0" smtClean="0">
                <a:latin typeface="+mj-lt"/>
              </a:rPr>
              <a:t>(cf. Temps commun 3)</a:t>
            </a:r>
            <a:endParaRPr lang="fr-FR" dirty="0">
              <a:latin typeface="+mj-lt"/>
            </a:endParaRPr>
          </a:p>
        </p:txBody>
      </p:sp>
      <p:sp>
        <p:nvSpPr>
          <p:cNvPr id="21" name="ZoneTexte 20"/>
          <p:cNvSpPr txBox="1"/>
          <p:nvPr/>
        </p:nvSpPr>
        <p:spPr>
          <a:xfrm>
            <a:off x="8058156" y="8715400"/>
            <a:ext cx="5716107" cy="1384995"/>
          </a:xfrm>
          <a:prstGeom prst="rect">
            <a:avLst/>
          </a:prstGeom>
          <a:noFill/>
        </p:spPr>
        <p:txBody>
          <a:bodyPr wrap="square" rtlCol="0">
            <a:spAutoFit/>
          </a:bodyPr>
          <a:lstStyle/>
          <a:p>
            <a:r>
              <a:rPr lang="fr-FR" sz="2800" b="1" dirty="0" smtClean="0">
                <a:solidFill>
                  <a:schemeClr val="accent5">
                    <a:lumMod val="50000"/>
                  </a:schemeClr>
                </a:solidFill>
              </a:rPr>
              <a:t>A ton avis pourquoi la croix et l’autel sont-ils proches l’un de l’autre ?</a:t>
            </a:r>
            <a:endParaRPr lang="fr-FR" sz="2800" b="1" dirty="0">
              <a:solidFill>
                <a:schemeClr val="accent5">
                  <a:lumMod val="50000"/>
                </a:schemeClr>
              </a:solidFill>
            </a:endParaRPr>
          </a:p>
        </p:txBody>
      </p:sp>
      <p:sp>
        <p:nvSpPr>
          <p:cNvPr id="9" name="Espace réservé du numéro de diapositive 8"/>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4)">
                                      <p:cBhvr>
                                        <p:cTn id="12" dur="2000"/>
                                        <p:tgtEl>
                                          <p:spTgt spid="13"/>
                                        </p:tgtEl>
                                      </p:cBhvr>
                                    </p:animEffect>
                                  </p:childTnLst>
                                </p:cTn>
                              </p:par>
                            </p:childTnLst>
                          </p:cTn>
                        </p:par>
                        <p:par>
                          <p:cTn id="13" fill="hold">
                            <p:stCondLst>
                              <p:cond delay="2000"/>
                            </p:stCondLst>
                            <p:childTnLst>
                              <p:par>
                                <p:cTn id="14" presetID="26"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80">
                                          <p:stCondLst>
                                            <p:cond delay="0"/>
                                          </p:stCondLst>
                                        </p:cTn>
                                        <p:tgtEl>
                                          <p:spTgt spid="14"/>
                                        </p:tgtEl>
                                      </p:cBhvr>
                                    </p:animEffect>
                                    <p:anim calcmode="lin" valueType="num">
                                      <p:cBhvr>
                                        <p:cTn id="17"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2" dur="26">
                                          <p:stCondLst>
                                            <p:cond delay="650"/>
                                          </p:stCondLst>
                                        </p:cTn>
                                        <p:tgtEl>
                                          <p:spTgt spid="14"/>
                                        </p:tgtEl>
                                      </p:cBhvr>
                                      <p:to x="100000" y="60000"/>
                                    </p:animScale>
                                    <p:animScale>
                                      <p:cBhvr>
                                        <p:cTn id="23" dur="166" decel="50000">
                                          <p:stCondLst>
                                            <p:cond delay="676"/>
                                          </p:stCondLst>
                                        </p:cTn>
                                        <p:tgtEl>
                                          <p:spTgt spid="14"/>
                                        </p:tgtEl>
                                      </p:cBhvr>
                                      <p:to x="100000" y="100000"/>
                                    </p:animScale>
                                    <p:animScale>
                                      <p:cBhvr>
                                        <p:cTn id="24" dur="26">
                                          <p:stCondLst>
                                            <p:cond delay="1312"/>
                                          </p:stCondLst>
                                        </p:cTn>
                                        <p:tgtEl>
                                          <p:spTgt spid="14"/>
                                        </p:tgtEl>
                                      </p:cBhvr>
                                      <p:to x="100000" y="80000"/>
                                    </p:animScale>
                                    <p:animScale>
                                      <p:cBhvr>
                                        <p:cTn id="25" dur="166" decel="50000">
                                          <p:stCondLst>
                                            <p:cond delay="1338"/>
                                          </p:stCondLst>
                                        </p:cTn>
                                        <p:tgtEl>
                                          <p:spTgt spid="14"/>
                                        </p:tgtEl>
                                      </p:cBhvr>
                                      <p:to x="100000" y="100000"/>
                                    </p:animScale>
                                    <p:animScale>
                                      <p:cBhvr>
                                        <p:cTn id="26" dur="26">
                                          <p:stCondLst>
                                            <p:cond delay="1642"/>
                                          </p:stCondLst>
                                        </p:cTn>
                                        <p:tgtEl>
                                          <p:spTgt spid="14"/>
                                        </p:tgtEl>
                                      </p:cBhvr>
                                      <p:to x="100000" y="90000"/>
                                    </p:animScale>
                                    <p:animScale>
                                      <p:cBhvr>
                                        <p:cTn id="27" dur="166" decel="50000">
                                          <p:stCondLst>
                                            <p:cond delay="1668"/>
                                          </p:stCondLst>
                                        </p:cTn>
                                        <p:tgtEl>
                                          <p:spTgt spid="14"/>
                                        </p:tgtEl>
                                      </p:cBhvr>
                                      <p:to x="100000" y="100000"/>
                                    </p:animScale>
                                    <p:animScale>
                                      <p:cBhvr>
                                        <p:cTn id="28" dur="26">
                                          <p:stCondLst>
                                            <p:cond delay="1808"/>
                                          </p:stCondLst>
                                        </p:cTn>
                                        <p:tgtEl>
                                          <p:spTgt spid="14"/>
                                        </p:tgtEl>
                                      </p:cBhvr>
                                      <p:to x="100000" y="95000"/>
                                    </p:animScale>
                                    <p:animScale>
                                      <p:cBhvr>
                                        <p:cTn id="29" dur="166" decel="50000">
                                          <p:stCondLst>
                                            <p:cond delay="1834"/>
                                          </p:stCondLst>
                                        </p:cTn>
                                        <p:tgtEl>
                                          <p:spTgt spid="1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plus(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plus(in)">
                                      <p:cBhvr>
                                        <p:cTn id="57" dur="20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wipe(down)">
                                      <p:cBhvr>
                                        <p:cTn id="62" dur="580">
                                          <p:stCondLst>
                                            <p:cond delay="0"/>
                                          </p:stCondLst>
                                        </p:cTn>
                                        <p:tgtEl>
                                          <p:spTgt spid="21"/>
                                        </p:tgtEl>
                                      </p:cBhvr>
                                    </p:animEffect>
                                    <p:anim calcmode="lin" valueType="num">
                                      <p:cBhvr>
                                        <p:cTn id="6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68" dur="26">
                                          <p:stCondLst>
                                            <p:cond delay="650"/>
                                          </p:stCondLst>
                                        </p:cTn>
                                        <p:tgtEl>
                                          <p:spTgt spid="21"/>
                                        </p:tgtEl>
                                      </p:cBhvr>
                                      <p:to x="100000" y="60000"/>
                                    </p:animScale>
                                    <p:animScale>
                                      <p:cBhvr>
                                        <p:cTn id="69" dur="166" decel="50000">
                                          <p:stCondLst>
                                            <p:cond delay="676"/>
                                          </p:stCondLst>
                                        </p:cTn>
                                        <p:tgtEl>
                                          <p:spTgt spid="21"/>
                                        </p:tgtEl>
                                      </p:cBhvr>
                                      <p:to x="100000" y="100000"/>
                                    </p:animScale>
                                    <p:animScale>
                                      <p:cBhvr>
                                        <p:cTn id="70" dur="26">
                                          <p:stCondLst>
                                            <p:cond delay="1312"/>
                                          </p:stCondLst>
                                        </p:cTn>
                                        <p:tgtEl>
                                          <p:spTgt spid="21"/>
                                        </p:tgtEl>
                                      </p:cBhvr>
                                      <p:to x="100000" y="80000"/>
                                    </p:animScale>
                                    <p:animScale>
                                      <p:cBhvr>
                                        <p:cTn id="71" dur="166" decel="50000">
                                          <p:stCondLst>
                                            <p:cond delay="1338"/>
                                          </p:stCondLst>
                                        </p:cTn>
                                        <p:tgtEl>
                                          <p:spTgt spid="21"/>
                                        </p:tgtEl>
                                      </p:cBhvr>
                                      <p:to x="100000" y="100000"/>
                                    </p:animScale>
                                    <p:animScale>
                                      <p:cBhvr>
                                        <p:cTn id="72" dur="26">
                                          <p:stCondLst>
                                            <p:cond delay="1642"/>
                                          </p:stCondLst>
                                        </p:cTn>
                                        <p:tgtEl>
                                          <p:spTgt spid="21"/>
                                        </p:tgtEl>
                                      </p:cBhvr>
                                      <p:to x="100000" y="90000"/>
                                    </p:animScale>
                                    <p:animScale>
                                      <p:cBhvr>
                                        <p:cTn id="73" dur="166" decel="50000">
                                          <p:stCondLst>
                                            <p:cond delay="1668"/>
                                          </p:stCondLst>
                                        </p:cTn>
                                        <p:tgtEl>
                                          <p:spTgt spid="21"/>
                                        </p:tgtEl>
                                      </p:cBhvr>
                                      <p:to x="100000" y="100000"/>
                                    </p:animScale>
                                    <p:animScale>
                                      <p:cBhvr>
                                        <p:cTn id="74" dur="26">
                                          <p:stCondLst>
                                            <p:cond delay="1808"/>
                                          </p:stCondLst>
                                        </p:cTn>
                                        <p:tgtEl>
                                          <p:spTgt spid="21"/>
                                        </p:tgtEl>
                                      </p:cBhvr>
                                      <p:to x="100000" y="95000"/>
                                    </p:animScale>
                                    <p:animScale>
                                      <p:cBhvr>
                                        <p:cTn id="75"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6" grpId="0"/>
      <p:bldP spid="18" grpId="0"/>
      <p:bldP spid="19"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D82A3"/>
        </a:solidFill>
        <a:effectLst/>
      </p:bgPr>
    </p:bg>
    <p:spTree>
      <p:nvGrpSpPr>
        <p:cNvPr id="1" name=""/>
        <p:cNvGrpSpPr/>
        <p:nvPr/>
      </p:nvGrpSpPr>
      <p:grpSpPr>
        <a:xfrm>
          <a:off x="0" y="0"/>
          <a:ext cx="0" cy="0"/>
          <a:chOff x="0" y="0"/>
          <a:chExt cx="0" cy="0"/>
        </a:xfrm>
      </p:grpSpPr>
      <p:sp>
        <p:nvSpPr>
          <p:cNvPr id="2" name="AutoShape 2"/>
          <p:cNvSpPr/>
          <p:nvPr/>
        </p:nvSpPr>
        <p:spPr>
          <a:xfrm>
            <a:off x="0" y="0"/>
            <a:ext cx="5772486" cy="10287000"/>
          </a:xfrm>
          <a:prstGeom prst="rect">
            <a:avLst/>
          </a:prstGeom>
          <a:solidFill>
            <a:srgbClr val="A878A1"/>
          </a:solidFill>
        </p:spPr>
      </p:sp>
      <p:sp>
        <p:nvSpPr>
          <p:cNvPr id="3" name="AutoShape 3"/>
          <p:cNvSpPr/>
          <p:nvPr/>
        </p:nvSpPr>
        <p:spPr>
          <a:xfrm rot="5400000">
            <a:off x="10202462" y="5878588"/>
            <a:ext cx="9525" cy="6768952"/>
          </a:xfrm>
          <a:prstGeom prst="rect">
            <a:avLst/>
          </a:prstGeom>
          <a:solidFill>
            <a:srgbClr val="FFFFFF"/>
          </a:solidFill>
        </p:spPr>
      </p:sp>
      <p:sp>
        <p:nvSpPr>
          <p:cNvPr id="11" name="TextBox 11"/>
          <p:cNvSpPr txBox="1"/>
          <p:nvPr/>
        </p:nvSpPr>
        <p:spPr>
          <a:xfrm>
            <a:off x="271414" y="428592"/>
            <a:ext cx="5214974" cy="5539978"/>
          </a:xfrm>
          <a:prstGeom prst="rect">
            <a:avLst/>
          </a:prstGeom>
        </p:spPr>
        <p:txBody>
          <a:bodyPr wrap="square" lIns="0" tIns="0" rIns="0" bIns="0" rtlCol="0" anchor="t">
            <a:spAutoFit/>
          </a:bodyPr>
          <a:lstStyle/>
          <a:p>
            <a:pPr marL="0" lvl="0" indent="0">
              <a:spcBef>
                <a:spcPct val="0"/>
              </a:spcBef>
            </a:pPr>
            <a:r>
              <a:rPr lang="en-US" sz="3600" dirty="0" smtClean="0">
                <a:solidFill>
                  <a:srgbClr val="FFFFFF"/>
                </a:solidFill>
                <a:latin typeface="+mj-lt"/>
                <a:cs typeface="Times New Roman" pitchFamily="18" charset="0"/>
              </a:rPr>
              <a:t>Te </a:t>
            </a:r>
            <a:r>
              <a:rPr lang="en-US" sz="3600" dirty="0" err="1" smtClean="0">
                <a:solidFill>
                  <a:srgbClr val="FFFFFF"/>
                </a:solidFill>
                <a:latin typeface="+mj-lt"/>
                <a:cs typeface="Times New Roman" pitchFamily="18" charset="0"/>
              </a:rPr>
              <a:t>souviens-tu</a:t>
            </a:r>
            <a:r>
              <a:rPr lang="en-US" sz="3600" dirty="0" smtClean="0">
                <a:solidFill>
                  <a:srgbClr val="FFFFFF"/>
                </a:solidFill>
                <a:latin typeface="+mj-lt"/>
                <a:cs typeface="Times New Roman" pitchFamily="18" charset="0"/>
              </a:rPr>
              <a:t> de moments </a:t>
            </a:r>
            <a:r>
              <a:rPr lang="en-US" sz="3600" dirty="0" err="1" smtClean="0">
                <a:solidFill>
                  <a:srgbClr val="FFFFFF"/>
                </a:solidFill>
                <a:latin typeface="+mj-lt"/>
                <a:cs typeface="Times New Roman" pitchFamily="18" charset="0"/>
              </a:rPr>
              <a:t>où</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tu</a:t>
            </a:r>
            <a:r>
              <a:rPr lang="en-US" sz="3600" dirty="0" smtClean="0">
                <a:solidFill>
                  <a:srgbClr val="FFFFFF"/>
                </a:solidFill>
                <a:latin typeface="+mj-lt"/>
                <a:cs typeface="Times New Roman" pitchFamily="18" charset="0"/>
              </a:rPr>
              <a:t> as </a:t>
            </a:r>
            <a:r>
              <a:rPr lang="en-US" sz="3600" dirty="0" err="1" smtClean="0">
                <a:solidFill>
                  <a:srgbClr val="FFFFFF"/>
                </a:solidFill>
                <a:latin typeface="+mj-lt"/>
                <a:cs typeface="Times New Roman" pitchFamily="18" charset="0"/>
              </a:rPr>
              <a:t>rendu</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quelqu’un</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heureux</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parce</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que</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tu</a:t>
            </a:r>
            <a:r>
              <a:rPr lang="en-US" sz="3600" dirty="0" smtClean="0">
                <a:solidFill>
                  <a:srgbClr val="FFFFFF"/>
                </a:solidFill>
                <a:latin typeface="+mj-lt"/>
                <a:cs typeface="Times New Roman" pitchFamily="18" charset="0"/>
              </a:rPr>
              <a:t> as fait </a:t>
            </a:r>
            <a:r>
              <a:rPr lang="en-US" sz="3600" dirty="0" err="1" smtClean="0">
                <a:solidFill>
                  <a:srgbClr val="FFFFFF"/>
                </a:solidFill>
                <a:latin typeface="+mj-lt"/>
                <a:cs typeface="Times New Roman" pitchFamily="18" charset="0"/>
              </a:rPr>
              <a:t>quelque</a:t>
            </a:r>
            <a:r>
              <a:rPr lang="en-US" sz="3600" dirty="0" smtClean="0">
                <a:solidFill>
                  <a:srgbClr val="FFFFFF"/>
                </a:solidFill>
                <a:latin typeface="+mj-lt"/>
                <a:cs typeface="Times New Roman" pitchFamily="18" charset="0"/>
              </a:rPr>
              <a:t> chose pour </a:t>
            </a:r>
            <a:r>
              <a:rPr lang="en-US" sz="3600" dirty="0" err="1" smtClean="0">
                <a:solidFill>
                  <a:srgbClr val="FFFFFF"/>
                </a:solidFill>
                <a:latin typeface="+mj-lt"/>
                <a:cs typeface="Times New Roman" pitchFamily="18" charset="0"/>
              </a:rPr>
              <a:t>lui</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même</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si</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cela</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t’a</a:t>
            </a:r>
            <a:r>
              <a:rPr lang="en-US" sz="3600" dirty="0" smtClean="0">
                <a:solidFill>
                  <a:srgbClr val="FFFFFF"/>
                </a:solidFill>
                <a:latin typeface="+mj-lt"/>
                <a:cs typeface="Times New Roman" pitchFamily="18" charset="0"/>
              </a:rPr>
              <a:t> </a:t>
            </a:r>
            <a:r>
              <a:rPr lang="en-US" sz="3600" dirty="0" err="1" smtClean="0">
                <a:solidFill>
                  <a:srgbClr val="FFFFFF"/>
                </a:solidFill>
                <a:latin typeface="+mj-lt"/>
                <a:cs typeface="Times New Roman" pitchFamily="18" charset="0"/>
              </a:rPr>
              <a:t>coûté</a:t>
            </a:r>
            <a:r>
              <a:rPr lang="en-US" sz="3600" dirty="0" smtClean="0">
                <a:solidFill>
                  <a:srgbClr val="FFFFFF"/>
                </a:solidFill>
                <a:latin typeface="+mj-lt"/>
                <a:cs typeface="Times New Roman" pitchFamily="18" charset="0"/>
              </a:rPr>
              <a:t> de le faire ? </a:t>
            </a:r>
          </a:p>
          <a:p>
            <a:pPr marL="0" lvl="0" indent="0">
              <a:spcBef>
                <a:spcPct val="0"/>
              </a:spcBef>
            </a:pPr>
            <a:r>
              <a:rPr lang="en-US" sz="3600" dirty="0" err="1" smtClean="0">
                <a:solidFill>
                  <a:srgbClr val="FFFFFF"/>
                </a:solidFill>
                <a:latin typeface="+mj-lt"/>
                <a:cs typeface="Times New Roman" pitchFamily="18" charset="0"/>
              </a:rPr>
              <a:t>Raconte</a:t>
            </a:r>
            <a:r>
              <a:rPr lang="en-US" sz="3600" dirty="0" smtClean="0">
                <a:solidFill>
                  <a:srgbClr val="FFFFFF"/>
                </a:solidFill>
                <a:latin typeface="+mj-lt"/>
                <a:cs typeface="Times New Roman" pitchFamily="18" charset="0"/>
              </a:rPr>
              <a:t> le à un </a:t>
            </a:r>
            <a:r>
              <a:rPr lang="en-US" sz="3600" dirty="0" err="1" smtClean="0">
                <a:solidFill>
                  <a:srgbClr val="FFFFFF"/>
                </a:solidFill>
                <a:latin typeface="+mj-lt"/>
                <a:cs typeface="Times New Roman" pitchFamily="18" charset="0"/>
              </a:rPr>
              <a:t>adulte</a:t>
            </a:r>
            <a:r>
              <a:rPr lang="en-US" sz="3600" dirty="0" smtClean="0">
                <a:solidFill>
                  <a:srgbClr val="FFFFFF"/>
                </a:solidFill>
                <a:latin typeface="+mj-lt"/>
                <a:cs typeface="Times New Roman" pitchFamily="18" charset="0"/>
              </a:rPr>
              <a:t>…</a:t>
            </a:r>
          </a:p>
          <a:p>
            <a:pPr marL="0" lvl="0" indent="0">
              <a:spcBef>
                <a:spcPct val="0"/>
              </a:spcBef>
            </a:pPr>
            <a:endParaRPr lang="en-US" sz="3600" dirty="0" smtClean="0">
              <a:solidFill>
                <a:srgbClr val="FFFFFF"/>
              </a:solidFill>
              <a:latin typeface="+mj-lt"/>
              <a:cs typeface="Times New Roman" pitchFamily="18" charset="0"/>
            </a:endParaRPr>
          </a:p>
          <a:p>
            <a:pPr marL="0" lvl="0" indent="0">
              <a:spcBef>
                <a:spcPct val="0"/>
              </a:spcBef>
            </a:pPr>
            <a:r>
              <a:rPr lang="en-US" sz="3600" u="none" dirty="0" err="1" smtClean="0">
                <a:solidFill>
                  <a:srgbClr val="FFFFFF"/>
                </a:solidFill>
                <a:latin typeface="+mj-lt"/>
                <a:cs typeface="Times New Roman" pitchFamily="18" charset="0"/>
              </a:rPr>
              <a:t>Ensuite</a:t>
            </a:r>
            <a:r>
              <a:rPr lang="en-US" sz="3600" u="none" dirty="0" smtClean="0">
                <a:solidFill>
                  <a:srgbClr val="FFFFFF"/>
                </a:solidFill>
                <a:latin typeface="+mj-lt"/>
                <a:cs typeface="Times New Roman" pitchFamily="18" charset="0"/>
              </a:rPr>
              <a:t> observe les images qui </a:t>
            </a:r>
            <a:r>
              <a:rPr lang="en-US" sz="3600" u="none" dirty="0" err="1" smtClean="0">
                <a:solidFill>
                  <a:srgbClr val="FFFFFF"/>
                </a:solidFill>
                <a:latin typeface="+mj-lt"/>
                <a:cs typeface="Times New Roman" pitchFamily="18" charset="0"/>
              </a:rPr>
              <a:t>suivront</a:t>
            </a:r>
            <a:r>
              <a:rPr lang="en-US" sz="3600" u="none" dirty="0" smtClean="0">
                <a:solidFill>
                  <a:srgbClr val="FFFFFF"/>
                </a:solidFill>
                <a:latin typeface="+mj-lt"/>
                <a:cs typeface="Times New Roman" pitchFamily="18" charset="0"/>
              </a:rPr>
              <a:t> aux </a:t>
            </a:r>
            <a:r>
              <a:rPr lang="en-US" sz="3600" u="none" dirty="0" err="1" smtClean="0">
                <a:solidFill>
                  <a:srgbClr val="FFFFFF"/>
                </a:solidFill>
                <a:latin typeface="+mj-lt"/>
                <a:cs typeface="Times New Roman" pitchFamily="18" charset="0"/>
              </a:rPr>
              <a:t>clics</a:t>
            </a:r>
            <a:r>
              <a:rPr lang="en-US" sz="3600" u="none" dirty="0" smtClean="0">
                <a:solidFill>
                  <a:srgbClr val="FFFFFF"/>
                </a:solidFill>
                <a:latin typeface="+mj-lt"/>
                <a:cs typeface="Times New Roman" pitchFamily="18" charset="0"/>
              </a:rPr>
              <a:t>…</a:t>
            </a:r>
            <a:endParaRPr lang="en-US" sz="3600" u="none" dirty="0">
              <a:solidFill>
                <a:srgbClr val="FFFFFF"/>
              </a:solidFill>
              <a:latin typeface="+mj-lt"/>
              <a:cs typeface="Times New Roman" pitchFamily="18" charset="0"/>
            </a:endParaRPr>
          </a:p>
        </p:txBody>
      </p:sp>
      <p:pic>
        <p:nvPicPr>
          <p:cNvPr id="33" name="Image 32"/>
          <p:cNvPicPr>
            <a:picLocks noChangeAspect="1"/>
          </p:cNvPicPr>
          <p:nvPr/>
        </p:nvPicPr>
        <p:blipFill>
          <a:blip r:embed="rId2" cstate="print"/>
          <a:stretch>
            <a:fillRect/>
          </a:stretch>
        </p:blipFill>
        <p:spPr>
          <a:xfrm>
            <a:off x="11985651" y="665618"/>
            <a:ext cx="1868082" cy="2372167"/>
          </a:xfrm>
          <a:prstGeom prst="rect">
            <a:avLst/>
          </a:prstGeom>
        </p:spPr>
      </p:pic>
      <p:pic>
        <p:nvPicPr>
          <p:cNvPr id="34" name="Image 33"/>
          <p:cNvPicPr>
            <a:picLocks noChangeAspect="1"/>
          </p:cNvPicPr>
          <p:nvPr/>
        </p:nvPicPr>
        <p:blipFill>
          <a:blip r:embed="rId3"/>
          <a:stretch>
            <a:fillRect/>
          </a:stretch>
        </p:blipFill>
        <p:spPr>
          <a:xfrm>
            <a:off x="9393490" y="930275"/>
            <a:ext cx="2062757" cy="2038350"/>
          </a:xfrm>
          <a:prstGeom prst="rect">
            <a:avLst/>
          </a:prstGeom>
        </p:spPr>
      </p:pic>
      <p:pic>
        <p:nvPicPr>
          <p:cNvPr id="35" name="Image 34"/>
          <p:cNvPicPr>
            <a:picLocks noChangeAspect="1"/>
          </p:cNvPicPr>
          <p:nvPr/>
        </p:nvPicPr>
        <p:blipFill rotWithShape="1">
          <a:blip r:embed="rId4">
            <a:extLst>
              <a:ext uri="{28A0092B-C50C-407E-A947-70E740481C1C}">
                <a14:useLocalDpi xmlns:a14="http://schemas.microsoft.com/office/drawing/2010/main" xmlns="" val="0"/>
              </a:ext>
            </a:extLst>
          </a:blip>
          <a:srcRect l="12957" r="11391"/>
          <a:stretch/>
        </p:blipFill>
        <p:spPr>
          <a:xfrm>
            <a:off x="9477832" y="3628096"/>
            <a:ext cx="1740218" cy="2921000"/>
          </a:xfrm>
          <a:prstGeom prst="rect">
            <a:avLst/>
          </a:prstGeom>
        </p:spPr>
      </p:pic>
      <p:pic>
        <p:nvPicPr>
          <p:cNvPr id="36" name="Image 35"/>
          <p:cNvPicPr>
            <a:picLocks noChangeAspect="1"/>
          </p:cNvPicPr>
          <p:nvPr/>
        </p:nvPicPr>
        <p:blipFill rotWithShape="1">
          <a:blip r:embed="rId5"/>
          <a:srcRect t="16346" b="19823"/>
          <a:stretch/>
        </p:blipFill>
        <p:spPr>
          <a:xfrm>
            <a:off x="6120655" y="4147232"/>
            <a:ext cx="2820286" cy="2286000"/>
          </a:xfrm>
          <a:prstGeom prst="rect">
            <a:avLst/>
          </a:prstGeom>
        </p:spPr>
      </p:pic>
      <p:pic>
        <p:nvPicPr>
          <p:cNvPr id="37" name="Image 36"/>
          <p:cNvPicPr>
            <a:picLocks noChangeAspect="1"/>
          </p:cNvPicPr>
          <p:nvPr/>
        </p:nvPicPr>
        <p:blipFill>
          <a:blip r:embed="rId6"/>
          <a:stretch>
            <a:fillRect/>
          </a:stretch>
        </p:blipFill>
        <p:spPr>
          <a:xfrm>
            <a:off x="11456248" y="3459997"/>
            <a:ext cx="2405486" cy="2238474"/>
          </a:xfrm>
          <a:prstGeom prst="rect">
            <a:avLst/>
          </a:prstGeom>
        </p:spPr>
      </p:pic>
      <p:pic>
        <p:nvPicPr>
          <p:cNvPr id="38" name="Image 37"/>
          <p:cNvPicPr>
            <a:picLocks noChangeAspect="1"/>
          </p:cNvPicPr>
          <p:nvPr/>
        </p:nvPicPr>
        <p:blipFill rotWithShape="1">
          <a:blip r:embed="rId7"/>
          <a:srcRect l="19333" r="20666"/>
          <a:stretch/>
        </p:blipFill>
        <p:spPr>
          <a:xfrm>
            <a:off x="5750047" y="6549096"/>
            <a:ext cx="2475228" cy="2750254"/>
          </a:xfrm>
          <a:prstGeom prst="rect">
            <a:avLst/>
          </a:prstGeom>
        </p:spPr>
      </p:pic>
      <p:pic>
        <p:nvPicPr>
          <p:cNvPr id="4" name="Image 3"/>
          <p:cNvPicPr>
            <a:picLocks noChangeAspect="1"/>
          </p:cNvPicPr>
          <p:nvPr/>
        </p:nvPicPr>
        <p:blipFill>
          <a:blip r:embed="rId8"/>
          <a:stretch>
            <a:fillRect/>
          </a:stretch>
        </p:blipFill>
        <p:spPr>
          <a:xfrm>
            <a:off x="8744183" y="6952368"/>
            <a:ext cx="2219770" cy="2818755"/>
          </a:xfrm>
          <a:prstGeom prst="rect">
            <a:avLst/>
          </a:prstGeom>
        </p:spPr>
      </p:pic>
      <p:pic>
        <p:nvPicPr>
          <p:cNvPr id="5" name="Image 4"/>
          <p:cNvPicPr>
            <a:picLocks noChangeAspect="1"/>
          </p:cNvPicPr>
          <p:nvPr/>
        </p:nvPicPr>
        <p:blipFill>
          <a:blip r:embed="rId9" cstate="print"/>
          <a:stretch>
            <a:fillRect/>
          </a:stretch>
        </p:blipFill>
        <p:spPr>
          <a:xfrm>
            <a:off x="6051370" y="665616"/>
            <a:ext cx="3038917" cy="2962480"/>
          </a:xfrm>
          <a:prstGeom prst="rect">
            <a:avLst/>
          </a:prstGeom>
        </p:spPr>
      </p:pic>
      <p:pic>
        <p:nvPicPr>
          <p:cNvPr id="6" name="Image 5"/>
          <p:cNvPicPr>
            <a:picLocks noChangeAspect="1"/>
          </p:cNvPicPr>
          <p:nvPr/>
        </p:nvPicPr>
        <p:blipFill>
          <a:blip r:embed="rId10"/>
          <a:stretch>
            <a:fillRect/>
          </a:stretch>
        </p:blipFill>
        <p:spPr>
          <a:xfrm>
            <a:off x="11482861" y="6123225"/>
            <a:ext cx="2784834" cy="3536296"/>
          </a:xfrm>
          <a:prstGeom prst="rect">
            <a:avLst/>
          </a:prstGeom>
        </p:spPr>
      </p:pic>
      <p:pic>
        <p:nvPicPr>
          <p:cNvPr id="7" name="Image 6"/>
          <p:cNvPicPr>
            <a:picLocks noChangeAspect="1"/>
          </p:cNvPicPr>
          <p:nvPr/>
        </p:nvPicPr>
        <p:blipFill>
          <a:blip r:embed="rId11"/>
          <a:stretch>
            <a:fillRect/>
          </a:stretch>
        </p:blipFill>
        <p:spPr>
          <a:xfrm rot="20641550">
            <a:off x="815570" y="6553008"/>
            <a:ext cx="3377913" cy="287102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5" name="Espace réservé du numéro de diapositive 14"/>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1">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1">
                                            <p:txEl>
                                              <p:pRg st="3" end="3"/>
                                            </p:txEl>
                                          </p:spTgt>
                                        </p:tgtEl>
                                        <p:attrNameLst>
                                          <p:attrName>style.visibility</p:attrName>
                                        </p:attrNameLst>
                                      </p:cBhvr>
                                      <p:to>
                                        <p:strVal val="visible"/>
                                      </p:to>
                                    </p:set>
                                    <p:anim calcmode="lin" valueType="num">
                                      <p:cBhvr>
                                        <p:cTn id="21" dur="1000" fill="hold"/>
                                        <p:tgtEl>
                                          <p:spTgt spid="11">
                                            <p:txEl>
                                              <p:pRg st="3" end="3"/>
                                            </p:txEl>
                                          </p:spTgt>
                                        </p:tgtEl>
                                        <p:attrNameLst>
                                          <p:attrName>ppt_w</p:attrName>
                                        </p:attrNameLst>
                                      </p:cBhvr>
                                      <p:tavLst>
                                        <p:tav tm="0">
                                          <p:val>
                                            <p:fltVal val="0"/>
                                          </p:val>
                                        </p:tav>
                                        <p:tav tm="100000">
                                          <p:val>
                                            <p:strVal val="#ppt_w"/>
                                          </p:val>
                                        </p:tav>
                                      </p:tavLst>
                                    </p:anim>
                                    <p:anim calcmode="lin" valueType="num">
                                      <p:cBhvr>
                                        <p:cTn id="22" dur="1000" fill="hold"/>
                                        <p:tgtEl>
                                          <p:spTgt spid="11">
                                            <p:txEl>
                                              <p:pRg st="3" end="3"/>
                                            </p:txEl>
                                          </p:spTgt>
                                        </p:tgtEl>
                                        <p:attrNameLst>
                                          <p:attrName>ppt_h</p:attrName>
                                        </p:attrNameLst>
                                      </p:cBhvr>
                                      <p:tavLst>
                                        <p:tav tm="0">
                                          <p:val>
                                            <p:fltVal val="0"/>
                                          </p:val>
                                        </p:tav>
                                        <p:tav tm="100000">
                                          <p:val>
                                            <p:strVal val="#ppt_h"/>
                                          </p:val>
                                        </p:tav>
                                      </p:tavLst>
                                    </p:anim>
                                    <p:anim calcmode="lin" valueType="num">
                                      <p:cBhvr>
                                        <p:cTn id="23" dur="1000" fill="hold"/>
                                        <p:tgtEl>
                                          <p:spTgt spid="11">
                                            <p:txEl>
                                              <p:pRg st="3" end="3"/>
                                            </p:txEl>
                                          </p:spTgt>
                                        </p:tgtEl>
                                        <p:attrNameLst>
                                          <p:attrName>style.rotation</p:attrName>
                                        </p:attrNameLst>
                                      </p:cBhvr>
                                      <p:tavLst>
                                        <p:tav tm="0">
                                          <p:val>
                                            <p:fltVal val="90"/>
                                          </p:val>
                                        </p:tav>
                                        <p:tav tm="100000">
                                          <p:val>
                                            <p:fltVal val="0"/>
                                          </p:val>
                                        </p:tav>
                                      </p:tavLst>
                                    </p:anim>
                                    <p:animEffect transition="in" filter="fade">
                                      <p:cBhvr>
                                        <p:cTn id="24" dur="1000"/>
                                        <p:tgtEl>
                                          <p:spTgt spid="11">
                                            <p:txEl>
                                              <p:pRg st="3" end="3"/>
                                            </p:txEl>
                                          </p:spTgt>
                                        </p:tgtEl>
                                      </p:cBhvr>
                                    </p:animEffect>
                                  </p:childTnLst>
                                </p:cTn>
                              </p:par>
                              <p:par>
                                <p:cTn id="25" presetID="4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p:cTn id="34" dur="1000" fill="hold"/>
                                        <p:tgtEl>
                                          <p:spTgt spid="35"/>
                                        </p:tgtEl>
                                        <p:attrNameLst>
                                          <p:attrName>ppt_w</p:attrName>
                                        </p:attrNameLst>
                                      </p:cBhvr>
                                      <p:tavLst>
                                        <p:tav tm="0">
                                          <p:val>
                                            <p:fltVal val="0"/>
                                          </p:val>
                                        </p:tav>
                                        <p:tav tm="100000">
                                          <p:val>
                                            <p:strVal val="#ppt_w"/>
                                          </p:val>
                                        </p:tav>
                                      </p:tavLst>
                                    </p:anim>
                                    <p:anim calcmode="lin" valueType="num">
                                      <p:cBhvr>
                                        <p:cTn id="35" dur="1000" fill="hold"/>
                                        <p:tgtEl>
                                          <p:spTgt spid="35"/>
                                        </p:tgtEl>
                                        <p:attrNameLst>
                                          <p:attrName>ppt_h</p:attrName>
                                        </p:attrNameLst>
                                      </p:cBhvr>
                                      <p:tavLst>
                                        <p:tav tm="0">
                                          <p:val>
                                            <p:fltVal val="0"/>
                                          </p:val>
                                        </p:tav>
                                        <p:tav tm="100000">
                                          <p:val>
                                            <p:strVal val="#ppt_h"/>
                                          </p:val>
                                        </p:tav>
                                      </p:tavLst>
                                    </p:anim>
                                    <p:anim calcmode="lin" valueType="num">
                                      <p:cBhvr>
                                        <p:cTn id="36" dur="1000" fill="hold"/>
                                        <p:tgtEl>
                                          <p:spTgt spid="35"/>
                                        </p:tgtEl>
                                        <p:attrNameLst>
                                          <p:attrName>style.rotation</p:attrName>
                                        </p:attrNameLst>
                                      </p:cBhvr>
                                      <p:tavLst>
                                        <p:tav tm="0">
                                          <p:val>
                                            <p:fltVal val="90"/>
                                          </p:val>
                                        </p:tav>
                                        <p:tav tm="100000">
                                          <p:val>
                                            <p:fltVal val="0"/>
                                          </p:val>
                                        </p:tav>
                                      </p:tavLst>
                                    </p:anim>
                                    <p:animEffect transition="in" filter="fade">
                                      <p:cBhvr>
                                        <p:cTn id="37" dur="1000"/>
                                        <p:tgtEl>
                                          <p:spTgt spid="35"/>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 calcmode="lin" valueType="num">
                                      <p:cBhvr>
                                        <p:cTn id="44" dur="500" fill="hold"/>
                                        <p:tgtEl>
                                          <p:spTgt spid="5"/>
                                        </p:tgtEl>
                                        <p:attrNameLst>
                                          <p:attrName>style.rotation</p:attrName>
                                        </p:attrNameLst>
                                      </p:cBhvr>
                                      <p:tavLst>
                                        <p:tav tm="0">
                                          <p:val>
                                            <p:fltVal val="360"/>
                                          </p:val>
                                        </p:tav>
                                        <p:tav tm="100000">
                                          <p:val>
                                            <p:fltVal val="0"/>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down)">
                                      <p:cBhvr>
                                        <p:cTn id="50" dur="580">
                                          <p:stCondLst>
                                            <p:cond delay="0"/>
                                          </p:stCondLst>
                                        </p:cTn>
                                        <p:tgtEl>
                                          <p:spTgt spid="37"/>
                                        </p:tgtEl>
                                      </p:cBhvr>
                                    </p:animEffect>
                                    <p:anim calcmode="lin" valueType="num">
                                      <p:cBhvr>
                                        <p:cTn id="51"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56" dur="26">
                                          <p:stCondLst>
                                            <p:cond delay="650"/>
                                          </p:stCondLst>
                                        </p:cTn>
                                        <p:tgtEl>
                                          <p:spTgt spid="37"/>
                                        </p:tgtEl>
                                      </p:cBhvr>
                                      <p:to x="100000" y="60000"/>
                                    </p:animScale>
                                    <p:animScale>
                                      <p:cBhvr>
                                        <p:cTn id="57" dur="166" decel="50000">
                                          <p:stCondLst>
                                            <p:cond delay="676"/>
                                          </p:stCondLst>
                                        </p:cTn>
                                        <p:tgtEl>
                                          <p:spTgt spid="37"/>
                                        </p:tgtEl>
                                      </p:cBhvr>
                                      <p:to x="100000" y="100000"/>
                                    </p:animScale>
                                    <p:animScale>
                                      <p:cBhvr>
                                        <p:cTn id="58" dur="26">
                                          <p:stCondLst>
                                            <p:cond delay="1312"/>
                                          </p:stCondLst>
                                        </p:cTn>
                                        <p:tgtEl>
                                          <p:spTgt spid="37"/>
                                        </p:tgtEl>
                                      </p:cBhvr>
                                      <p:to x="100000" y="80000"/>
                                    </p:animScale>
                                    <p:animScale>
                                      <p:cBhvr>
                                        <p:cTn id="59" dur="166" decel="50000">
                                          <p:stCondLst>
                                            <p:cond delay="1338"/>
                                          </p:stCondLst>
                                        </p:cTn>
                                        <p:tgtEl>
                                          <p:spTgt spid="37"/>
                                        </p:tgtEl>
                                      </p:cBhvr>
                                      <p:to x="100000" y="100000"/>
                                    </p:animScale>
                                    <p:animScale>
                                      <p:cBhvr>
                                        <p:cTn id="60" dur="26">
                                          <p:stCondLst>
                                            <p:cond delay="1642"/>
                                          </p:stCondLst>
                                        </p:cTn>
                                        <p:tgtEl>
                                          <p:spTgt spid="37"/>
                                        </p:tgtEl>
                                      </p:cBhvr>
                                      <p:to x="100000" y="90000"/>
                                    </p:animScale>
                                    <p:animScale>
                                      <p:cBhvr>
                                        <p:cTn id="61" dur="166" decel="50000">
                                          <p:stCondLst>
                                            <p:cond delay="1668"/>
                                          </p:stCondLst>
                                        </p:cTn>
                                        <p:tgtEl>
                                          <p:spTgt spid="37"/>
                                        </p:tgtEl>
                                      </p:cBhvr>
                                      <p:to x="100000" y="100000"/>
                                    </p:animScale>
                                    <p:animScale>
                                      <p:cBhvr>
                                        <p:cTn id="62" dur="26">
                                          <p:stCondLst>
                                            <p:cond delay="1808"/>
                                          </p:stCondLst>
                                        </p:cTn>
                                        <p:tgtEl>
                                          <p:spTgt spid="37"/>
                                        </p:tgtEl>
                                      </p:cBhvr>
                                      <p:to x="100000" y="95000"/>
                                    </p:animScale>
                                    <p:animScale>
                                      <p:cBhvr>
                                        <p:cTn id="63" dur="166" decel="50000">
                                          <p:stCondLst>
                                            <p:cond delay="1834"/>
                                          </p:stCondLst>
                                        </p:cTn>
                                        <p:tgtEl>
                                          <p:spTgt spid="3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heel(1)">
                                      <p:cBhvr>
                                        <p:cTn id="68" dur="2000"/>
                                        <p:tgtEl>
                                          <p:spTgt spid="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p:cTn id="73" dur="500" fill="hold"/>
                                        <p:tgtEl>
                                          <p:spTgt spid="33"/>
                                        </p:tgtEl>
                                        <p:attrNameLst>
                                          <p:attrName>ppt_w</p:attrName>
                                        </p:attrNameLst>
                                      </p:cBhvr>
                                      <p:tavLst>
                                        <p:tav tm="0">
                                          <p:val>
                                            <p:fltVal val="0"/>
                                          </p:val>
                                        </p:tav>
                                        <p:tav tm="100000">
                                          <p:val>
                                            <p:strVal val="#ppt_w"/>
                                          </p:val>
                                        </p:tav>
                                      </p:tavLst>
                                    </p:anim>
                                    <p:anim calcmode="lin" valueType="num">
                                      <p:cBhvr>
                                        <p:cTn id="74" dur="500" fill="hold"/>
                                        <p:tgtEl>
                                          <p:spTgt spid="33"/>
                                        </p:tgtEl>
                                        <p:attrNameLst>
                                          <p:attrName>ppt_h</p:attrName>
                                        </p:attrNameLst>
                                      </p:cBhvr>
                                      <p:tavLst>
                                        <p:tav tm="0">
                                          <p:val>
                                            <p:fltVal val="0"/>
                                          </p:val>
                                        </p:tav>
                                        <p:tav tm="100000">
                                          <p:val>
                                            <p:strVal val="#ppt_h"/>
                                          </p:val>
                                        </p:tav>
                                      </p:tavLst>
                                    </p:anim>
                                    <p:animEffect transition="in" filter="fade">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14" presetClass="entr" presetSubtype="10"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randombar(horizontal)">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barn(inVertical)">
                                      <p:cBhvr>
                                        <p:cTn id="90" dur="500"/>
                                        <p:tgtEl>
                                          <p:spTgt spid="6"/>
                                        </p:tgtEl>
                                      </p:cBhvr>
                                    </p:animEffect>
                                  </p:childTnLst>
                                </p:cTn>
                              </p:par>
                            </p:childTnLst>
                          </p:cTn>
                        </p:par>
                      </p:childTnLst>
                    </p:cTn>
                  </p:par>
                  <p:par>
                    <p:cTn id="91" fill="hold">
                      <p:stCondLst>
                        <p:cond delay="indefinite"/>
                      </p:stCondLst>
                      <p:childTnLst>
                        <p:par>
                          <p:cTn id="92" fill="hold">
                            <p:stCondLst>
                              <p:cond delay="0"/>
                            </p:stCondLst>
                            <p:childTnLst>
                              <p:par>
                                <p:cTn id="93" presetID="45" presetClass="entr" presetSubtype="0" fill="hold" nodeType="click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2000"/>
                                        <p:tgtEl>
                                          <p:spTgt spid="34"/>
                                        </p:tgtEl>
                                      </p:cBhvr>
                                    </p:animEffect>
                                    <p:anim calcmode="lin" valueType="num">
                                      <p:cBhvr>
                                        <p:cTn id="96" dur="2000" fill="hold"/>
                                        <p:tgtEl>
                                          <p:spTgt spid="34"/>
                                        </p:tgtEl>
                                        <p:attrNameLst>
                                          <p:attrName>ppt_w</p:attrName>
                                        </p:attrNameLst>
                                      </p:cBhvr>
                                      <p:tavLst>
                                        <p:tav tm="0" fmla="#ppt_w*sin(2.5*pi*$)">
                                          <p:val>
                                            <p:fltVal val="0"/>
                                          </p:val>
                                        </p:tav>
                                        <p:tav tm="100000">
                                          <p:val>
                                            <p:fltVal val="1"/>
                                          </p:val>
                                        </p:tav>
                                      </p:tavLst>
                                    </p:anim>
                                    <p:anim calcmode="lin" valueType="num">
                                      <p:cBhvr>
                                        <p:cTn id="97"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6" name="TextBox 6"/>
          <p:cNvSpPr txBox="1"/>
          <p:nvPr/>
        </p:nvSpPr>
        <p:spPr>
          <a:xfrm>
            <a:off x="5486388" y="214278"/>
            <a:ext cx="5383536" cy="1471044"/>
          </a:xfrm>
          <a:prstGeom prst="rect">
            <a:avLst/>
          </a:prstGeom>
        </p:spPr>
        <p:txBody>
          <a:bodyPr wrap="square" lIns="0" tIns="0" rIns="0" bIns="0" rtlCol="0" anchor="t">
            <a:spAutoFit/>
          </a:bodyPr>
          <a:lstStyle/>
          <a:p>
            <a:pPr marL="0" lvl="0" indent="0" algn="just">
              <a:lnSpc>
                <a:spcPct val="150000"/>
              </a:lnSpc>
              <a:spcBef>
                <a:spcPct val="0"/>
              </a:spcBef>
            </a:pPr>
            <a:r>
              <a:rPr lang="en-US" sz="2200" b="1" u="none" dirty="0" smtClean="0">
                <a:solidFill>
                  <a:schemeClr val="accent1">
                    <a:lumMod val="50000"/>
                  </a:schemeClr>
                </a:solidFill>
                <a:latin typeface="+mj-lt"/>
              </a:rPr>
              <a:t>Sur la Croix, </a:t>
            </a:r>
            <a:r>
              <a:rPr lang="en-US" sz="2200" b="1" u="none" dirty="0" err="1" smtClean="0">
                <a:solidFill>
                  <a:schemeClr val="accent1">
                    <a:lumMod val="50000"/>
                  </a:schemeClr>
                </a:solidFill>
                <a:latin typeface="+mj-lt"/>
              </a:rPr>
              <a:t>Jésus</a:t>
            </a:r>
            <a:r>
              <a:rPr lang="en-US" sz="2200" b="1" u="none" dirty="0" smtClean="0">
                <a:solidFill>
                  <a:schemeClr val="accent1">
                    <a:lumMod val="50000"/>
                  </a:schemeClr>
                </a:solidFill>
                <a:latin typeface="+mj-lt"/>
              </a:rPr>
              <a:t> a </a:t>
            </a:r>
            <a:r>
              <a:rPr lang="en-US" sz="2200" b="1" u="none" dirty="0" err="1" smtClean="0">
                <a:solidFill>
                  <a:schemeClr val="accent1">
                    <a:lumMod val="50000"/>
                  </a:schemeClr>
                </a:solidFill>
                <a:latin typeface="+mj-lt"/>
              </a:rPr>
              <a:t>donné</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sa</a:t>
            </a:r>
            <a:r>
              <a:rPr lang="en-US" sz="2200" b="1" u="none" dirty="0" smtClean="0">
                <a:solidFill>
                  <a:schemeClr val="accent1">
                    <a:lumMod val="50000"/>
                  </a:schemeClr>
                </a:solidFill>
                <a:latin typeface="+mj-lt"/>
              </a:rPr>
              <a:t> vie par Amour pour </a:t>
            </a:r>
            <a:r>
              <a:rPr lang="en-US" sz="2200" b="1" u="none" dirty="0" err="1" smtClean="0">
                <a:solidFill>
                  <a:schemeClr val="accent1">
                    <a:lumMod val="50000"/>
                  </a:schemeClr>
                </a:solidFill>
                <a:latin typeface="+mj-lt"/>
              </a:rPr>
              <a:t>tous</a:t>
            </a:r>
            <a:r>
              <a:rPr lang="en-US" sz="2200" b="1" u="none" dirty="0" smtClean="0">
                <a:solidFill>
                  <a:schemeClr val="accent1">
                    <a:lumMod val="50000"/>
                  </a:schemeClr>
                </a:solidFill>
                <a:latin typeface="+mj-lt"/>
              </a:rPr>
              <a:t> les hommes. Nous </a:t>
            </a:r>
            <a:r>
              <a:rPr lang="en-US" sz="2200" b="1" u="none" dirty="0" err="1" smtClean="0">
                <a:solidFill>
                  <a:schemeClr val="accent1">
                    <a:lumMod val="50000"/>
                  </a:schemeClr>
                </a:solidFill>
                <a:latin typeface="+mj-lt"/>
              </a:rPr>
              <a:t>pouvons</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même</a:t>
            </a:r>
            <a:r>
              <a:rPr lang="en-US" sz="2200" b="1" u="none" dirty="0" smtClean="0">
                <a:solidFill>
                  <a:schemeClr val="accent1">
                    <a:lumMod val="50000"/>
                  </a:schemeClr>
                </a:solidFill>
                <a:latin typeface="+mj-lt"/>
              </a:rPr>
              <a:t> dire </a:t>
            </a:r>
            <a:r>
              <a:rPr lang="en-US" sz="2200" b="1" u="none" dirty="0" err="1" smtClean="0">
                <a:solidFill>
                  <a:schemeClr val="accent1">
                    <a:lumMod val="50000"/>
                  </a:schemeClr>
                </a:solidFill>
                <a:latin typeface="+mj-lt"/>
              </a:rPr>
              <a:t>qu’il</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s’est</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sacrifié</a:t>
            </a:r>
            <a:r>
              <a:rPr lang="en-US" sz="2200" b="1" u="none" dirty="0" smtClean="0">
                <a:solidFill>
                  <a:schemeClr val="accent1">
                    <a:lumMod val="50000"/>
                  </a:schemeClr>
                </a:solidFill>
                <a:latin typeface="+mj-lt"/>
              </a:rPr>
              <a:t> pour </a:t>
            </a:r>
            <a:r>
              <a:rPr lang="en-US" sz="2200" b="1" u="none" dirty="0" err="1" smtClean="0">
                <a:solidFill>
                  <a:schemeClr val="accent1">
                    <a:lumMod val="50000"/>
                  </a:schemeClr>
                </a:solidFill>
                <a:latin typeface="+mj-lt"/>
              </a:rPr>
              <a:t>tous</a:t>
            </a:r>
            <a:r>
              <a:rPr lang="en-US" sz="2200" b="1" u="none" dirty="0" smtClean="0">
                <a:solidFill>
                  <a:schemeClr val="accent1">
                    <a:lumMod val="50000"/>
                  </a:schemeClr>
                </a:solidFill>
                <a:latin typeface="+mj-lt"/>
              </a:rPr>
              <a:t>. </a:t>
            </a:r>
          </a:p>
        </p:txBody>
      </p:sp>
      <p:pic>
        <p:nvPicPr>
          <p:cNvPr id="10" name="Image 9"/>
          <p:cNvPicPr>
            <a:picLocks noChangeAspect="1"/>
          </p:cNvPicPr>
          <p:nvPr/>
        </p:nvPicPr>
        <p:blipFill>
          <a:blip r:embed="rId2"/>
          <a:stretch>
            <a:fillRect/>
          </a:stretch>
        </p:blipFill>
        <p:spPr>
          <a:xfrm>
            <a:off x="1" y="0"/>
            <a:ext cx="5400675" cy="10287000"/>
          </a:xfrm>
          <a:prstGeom prst="rect">
            <a:avLst/>
          </a:prstGeom>
        </p:spPr>
      </p:pic>
      <p:pic>
        <p:nvPicPr>
          <p:cNvPr id="11" name="Image 10"/>
          <p:cNvPicPr>
            <a:picLocks noChangeAspect="1"/>
          </p:cNvPicPr>
          <p:nvPr/>
        </p:nvPicPr>
        <p:blipFill rotWithShape="1">
          <a:blip r:embed="rId3"/>
          <a:srcRect l="4762" t="16090" r="6350" b="16621"/>
          <a:stretch/>
        </p:blipFill>
        <p:spPr>
          <a:xfrm>
            <a:off x="10987114" y="2786046"/>
            <a:ext cx="299515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ZoneTexte 11"/>
          <p:cNvSpPr txBox="1"/>
          <p:nvPr/>
        </p:nvSpPr>
        <p:spPr>
          <a:xfrm>
            <a:off x="5486388" y="2571732"/>
            <a:ext cx="4782039" cy="5001369"/>
          </a:xfrm>
          <a:prstGeom prst="rect">
            <a:avLst/>
          </a:prstGeom>
          <a:noFill/>
        </p:spPr>
        <p:txBody>
          <a:bodyPr wrap="square" rtlCol="0">
            <a:spAutoFit/>
          </a:bodyPr>
          <a:lstStyle/>
          <a:p>
            <a:pPr algn="just">
              <a:lnSpc>
                <a:spcPct val="150000"/>
              </a:lnSpc>
            </a:pPr>
            <a:r>
              <a:rPr lang="fr-FR" sz="2200" b="1" dirty="0" smtClean="0">
                <a:solidFill>
                  <a:schemeClr val="accent1">
                    <a:lumMod val="50000"/>
                  </a:schemeClr>
                </a:solidFill>
                <a:latin typeface="+mj-lt"/>
              </a:rPr>
              <a:t>Dans l’Eucharistie, quand le prêtre célèbre la messe à l’autel, il fait mémoire du sacrifice de Jésus pour le monde. Mais personne n’a sacrifié Jésus ! Il a donné librement sa vie pour nous. Parce qu’il nous aime, il a accepté de mourir sur une croix. La croix est aussi le lieu où Jésus donne sa vie, pour chacun de nous.</a:t>
            </a:r>
          </a:p>
          <a:p>
            <a:pPr algn="just"/>
            <a:r>
              <a:rPr lang="fr-FR" sz="2200" b="1" dirty="0" smtClean="0">
                <a:solidFill>
                  <a:schemeClr val="accent1">
                    <a:lumMod val="50000"/>
                  </a:schemeClr>
                </a:solidFill>
                <a:latin typeface="+mj-lt"/>
              </a:rPr>
              <a:t> </a:t>
            </a:r>
            <a:endParaRPr lang="fr-FR" sz="2200" b="1" dirty="0">
              <a:solidFill>
                <a:schemeClr val="accent1">
                  <a:lumMod val="50000"/>
                </a:schemeClr>
              </a:solidFill>
              <a:latin typeface="+mj-lt"/>
            </a:endParaRPr>
          </a:p>
        </p:txBody>
      </p:sp>
      <p:sp>
        <p:nvSpPr>
          <p:cNvPr id="13" name="TextBox 6"/>
          <p:cNvSpPr txBox="1"/>
          <p:nvPr/>
        </p:nvSpPr>
        <p:spPr>
          <a:xfrm>
            <a:off x="6129330" y="7072326"/>
            <a:ext cx="6540818" cy="1471044"/>
          </a:xfrm>
          <a:prstGeom prst="rect">
            <a:avLst/>
          </a:prstGeom>
        </p:spPr>
        <p:txBody>
          <a:bodyPr wrap="square" lIns="0" tIns="0" rIns="0" bIns="0" rtlCol="0" anchor="t">
            <a:spAutoFit/>
          </a:bodyPr>
          <a:lstStyle/>
          <a:p>
            <a:pPr marL="0" lvl="0" indent="0" algn="just">
              <a:lnSpc>
                <a:spcPct val="150000"/>
              </a:lnSpc>
              <a:spcBef>
                <a:spcPct val="0"/>
              </a:spcBef>
            </a:pPr>
            <a:r>
              <a:rPr lang="en-US" sz="2200" b="1" u="none" dirty="0" err="1" smtClean="0">
                <a:solidFill>
                  <a:schemeClr val="accent1">
                    <a:lumMod val="50000"/>
                  </a:schemeClr>
                </a:solidFill>
                <a:latin typeface="+mj-lt"/>
              </a:rPr>
              <a:t>C’est</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pourquoi</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lorsque</a:t>
            </a:r>
            <a:r>
              <a:rPr lang="en-US" sz="2200" b="1" u="none" dirty="0" smtClean="0">
                <a:solidFill>
                  <a:schemeClr val="accent1">
                    <a:lumMod val="50000"/>
                  </a:schemeClr>
                </a:solidFill>
                <a:latin typeface="+mj-lt"/>
              </a:rPr>
              <a:t> nous </a:t>
            </a:r>
            <a:r>
              <a:rPr lang="en-US" sz="2200" b="1" u="none" dirty="0" err="1" smtClean="0">
                <a:solidFill>
                  <a:schemeClr val="accent1">
                    <a:lumMod val="50000"/>
                  </a:schemeClr>
                </a:solidFill>
                <a:latin typeface="+mj-lt"/>
              </a:rPr>
              <a:t>regardons</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l’autel</a:t>
            </a:r>
            <a:r>
              <a:rPr lang="en-US" sz="2200" b="1" u="none" dirty="0" smtClean="0">
                <a:solidFill>
                  <a:schemeClr val="accent1">
                    <a:lumMod val="50000"/>
                  </a:schemeClr>
                </a:solidFill>
                <a:latin typeface="+mj-lt"/>
              </a:rPr>
              <a:t> et la </a:t>
            </a:r>
            <a:r>
              <a:rPr lang="en-US" sz="2200" b="1" u="none" dirty="0" err="1" smtClean="0">
                <a:solidFill>
                  <a:schemeClr val="accent1">
                    <a:lumMod val="50000"/>
                  </a:schemeClr>
                </a:solidFill>
                <a:latin typeface="+mj-lt"/>
              </a:rPr>
              <a:t>croix</a:t>
            </a:r>
            <a:r>
              <a:rPr lang="en-US" sz="2200" b="1" u="none" dirty="0" smtClean="0">
                <a:solidFill>
                  <a:schemeClr val="accent1">
                    <a:lumMod val="50000"/>
                  </a:schemeClr>
                </a:solidFill>
                <a:latin typeface="+mj-lt"/>
              </a:rPr>
              <a:t> qui se </a:t>
            </a:r>
            <a:r>
              <a:rPr lang="en-US" sz="2200" b="1" u="none" dirty="0" err="1" smtClean="0">
                <a:solidFill>
                  <a:schemeClr val="accent1">
                    <a:lumMod val="50000"/>
                  </a:schemeClr>
                </a:solidFill>
                <a:latin typeface="+mj-lt"/>
              </a:rPr>
              <a:t>trouve</a:t>
            </a:r>
            <a:r>
              <a:rPr lang="en-US" sz="2200" b="1" u="none" dirty="0" smtClean="0">
                <a:solidFill>
                  <a:schemeClr val="accent1">
                    <a:lumMod val="50000"/>
                  </a:schemeClr>
                </a:solidFill>
                <a:latin typeface="+mj-lt"/>
              </a:rPr>
              <a:t> tout </a:t>
            </a:r>
            <a:r>
              <a:rPr lang="en-US" sz="2200" b="1" u="none" dirty="0" err="1" smtClean="0">
                <a:solidFill>
                  <a:schemeClr val="accent1">
                    <a:lumMod val="50000"/>
                  </a:schemeClr>
                </a:solidFill>
                <a:latin typeface="+mj-lt"/>
              </a:rPr>
              <a:t>près</a:t>
            </a:r>
            <a:r>
              <a:rPr lang="en-US" sz="2200" b="1" u="none" dirty="0" smtClean="0">
                <a:solidFill>
                  <a:schemeClr val="accent1">
                    <a:lumMod val="50000"/>
                  </a:schemeClr>
                </a:solidFill>
                <a:latin typeface="+mj-lt"/>
              </a:rPr>
              <a:t>, nous </a:t>
            </a:r>
            <a:r>
              <a:rPr lang="en-US" sz="2200" b="1" u="none" dirty="0" err="1" smtClean="0">
                <a:solidFill>
                  <a:schemeClr val="accent1">
                    <a:lumMod val="50000"/>
                  </a:schemeClr>
                </a:solidFill>
                <a:latin typeface="+mj-lt"/>
              </a:rPr>
              <a:t>nous</a:t>
            </a:r>
            <a:r>
              <a:rPr lang="en-US" sz="2200" b="1" u="none" dirty="0" smtClean="0">
                <a:solidFill>
                  <a:schemeClr val="accent1">
                    <a:lumMod val="50000"/>
                  </a:schemeClr>
                </a:solidFill>
                <a:latin typeface="+mj-lt"/>
              </a:rPr>
              <a:t> </a:t>
            </a:r>
            <a:r>
              <a:rPr lang="en-US" sz="2200" b="1" u="none" dirty="0" err="1" smtClean="0">
                <a:solidFill>
                  <a:schemeClr val="accent1">
                    <a:lumMod val="50000"/>
                  </a:schemeClr>
                </a:solidFill>
                <a:latin typeface="+mj-lt"/>
              </a:rPr>
              <a:t>rappelons</a:t>
            </a:r>
            <a:r>
              <a:rPr lang="en-US" sz="2200" b="1" u="none" dirty="0" smtClean="0">
                <a:solidFill>
                  <a:schemeClr val="accent1">
                    <a:lumMod val="50000"/>
                  </a:schemeClr>
                </a:solidFill>
                <a:latin typeface="+mj-lt"/>
              </a:rPr>
              <a:t> que </a:t>
            </a:r>
            <a:r>
              <a:rPr lang="en-US" sz="2200" b="1" u="none" dirty="0" err="1" smtClean="0">
                <a:solidFill>
                  <a:schemeClr val="accent1">
                    <a:lumMod val="50000"/>
                  </a:schemeClr>
                </a:solidFill>
                <a:latin typeface="+mj-lt"/>
              </a:rPr>
              <a:t>Jésus</a:t>
            </a:r>
            <a:r>
              <a:rPr lang="en-US" sz="2200" b="1" u="none" dirty="0" smtClean="0">
                <a:solidFill>
                  <a:schemeClr val="accent1">
                    <a:lumMod val="50000"/>
                  </a:schemeClr>
                </a:solidFill>
                <a:latin typeface="+mj-lt"/>
              </a:rPr>
              <a:t> a </a:t>
            </a:r>
            <a:r>
              <a:rPr lang="en-US" sz="2200" b="1" u="none" dirty="0" err="1" smtClean="0">
                <a:solidFill>
                  <a:schemeClr val="accent1">
                    <a:lumMod val="50000"/>
                  </a:schemeClr>
                </a:solidFill>
                <a:latin typeface="+mj-lt"/>
              </a:rPr>
              <a:t>choisi</a:t>
            </a:r>
            <a:r>
              <a:rPr lang="en-US" sz="2200" b="1" u="none" dirty="0" smtClean="0">
                <a:solidFill>
                  <a:schemeClr val="accent1">
                    <a:lumMod val="50000"/>
                  </a:schemeClr>
                </a:solidFill>
                <a:latin typeface="+mj-lt"/>
              </a:rPr>
              <a:t> de donner </a:t>
            </a:r>
            <a:r>
              <a:rPr lang="en-US" sz="2200" b="1" u="none" dirty="0" err="1" smtClean="0">
                <a:solidFill>
                  <a:schemeClr val="accent1">
                    <a:lumMod val="50000"/>
                  </a:schemeClr>
                </a:solidFill>
                <a:latin typeface="+mj-lt"/>
              </a:rPr>
              <a:t>sa</a:t>
            </a:r>
            <a:r>
              <a:rPr lang="en-US" sz="2200" b="1" u="none" dirty="0" smtClean="0">
                <a:solidFill>
                  <a:schemeClr val="accent1">
                    <a:lumMod val="50000"/>
                  </a:schemeClr>
                </a:solidFill>
                <a:latin typeface="+mj-lt"/>
              </a:rPr>
              <a:t> vie pour </a:t>
            </a:r>
            <a:r>
              <a:rPr lang="en-US" sz="2200" b="1" u="none" dirty="0" err="1" smtClean="0">
                <a:solidFill>
                  <a:schemeClr val="accent1">
                    <a:lumMod val="50000"/>
                  </a:schemeClr>
                </a:solidFill>
                <a:latin typeface="+mj-lt"/>
              </a:rPr>
              <a:t>tous</a:t>
            </a:r>
            <a:r>
              <a:rPr lang="en-US" sz="2200" b="1" u="none" dirty="0" smtClean="0">
                <a:solidFill>
                  <a:schemeClr val="accent1">
                    <a:lumMod val="50000"/>
                  </a:schemeClr>
                </a:solidFill>
                <a:latin typeface="+mj-lt"/>
              </a:rPr>
              <a:t> les hommes</a:t>
            </a:r>
            <a:endParaRPr lang="en-US" sz="2200" b="1" u="none" dirty="0">
              <a:solidFill>
                <a:schemeClr val="accent1">
                  <a:lumMod val="50000"/>
                </a:schemeClr>
              </a:solidFill>
              <a:latin typeface="+mj-lt"/>
            </a:endParaRPr>
          </a:p>
        </p:txBody>
      </p:sp>
      <p:pic>
        <p:nvPicPr>
          <p:cNvPr id="14" name="Image 13"/>
          <p:cNvPicPr>
            <a:picLocks noChangeAspect="1"/>
          </p:cNvPicPr>
          <p:nvPr/>
        </p:nvPicPr>
        <p:blipFill>
          <a:blip r:embed="rId4" cstate="print"/>
          <a:stretch>
            <a:fillRect/>
          </a:stretch>
        </p:blipFill>
        <p:spPr>
          <a:xfrm>
            <a:off x="3945798" y="7110445"/>
            <a:ext cx="1920240" cy="2438400"/>
          </a:xfrm>
          <a:prstGeom prst="ellipse">
            <a:avLst/>
          </a:prstGeom>
          <a:ln>
            <a:noFill/>
          </a:ln>
          <a:effectLst>
            <a:softEdge rad="112500"/>
          </a:effectLst>
        </p:spPr>
      </p:pic>
      <p:pic>
        <p:nvPicPr>
          <p:cNvPr id="16" name="Image 15"/>
          <p:cNvPicPr>
            <a:picLocks noChangeAspect="1"/>
          </p:cNvPicPr>
          <p:nvPr/>
        </p:nvPicPr>
        <p:blipFill>
          <a:blip r:embed="rId5" cstate="print"/>
          <a:stretch>
            <a:fillRect/>
          </a:stretch>
        </p:blipFill>
        <p:spPr>
          <a:xfrm rot="20190260">
            <a:off x="8256577" y="8481092"/>
            <a:ext cx="1274872" cy="1618886"/>
          </a:xfrm>
          <a:prstGeom prst="ellipse">
            <a:avLst/>
          </a:prstGeom>
          <a:ln>
            <a:noFill/>
          </a:ln>
          <a:effectLst>
            <a:softEdge rad="112500"/>
          </a:effectLst>
        </p:spPr>
      </p:pic>
      <p:pic>
        <p:nvPicPr>
          <p:cNvPr id="17" name="Image 16"/>
          <p:cNvPicPr>
            <a:picLocks noChangeAspect="1"/>
          </p:cNvPicPr>
          <p:nvPr/>
        </p:nvPicPr>
        <p:blipFill>
          <a:blip r:embed="rId6" cstate="print"/>
          <a:stretch>
            <a:fillRect/>
          </a:stretch>
        </p:blipFill>
        <p:spPr>
          <a:xfrm rot="893030">
            <a:off x="10441670" y="8697102"/>
            <a:ext cx="1154636" cy="1466205"/>
          </a:xfrm>
          <a:prstGeom prst="ellipse">
            <a:avLst/>
          </a:prstGeom>
          <a:ln>
            <a:noFill/>
          </a:ln>
          <a:effectLst>
            <a:softEdge rad="112500"/>
          </a:effectLst>
        </p:spPr>
      </p:pic>
      <p:pic>
        <p:nvPicPr>
          <p:cNvPr id="18" name="Image 17"/>
          <p:cNvPicPr>
            <a:picLocks noChangeAspect="1"/>
          </p:cNvPicPr>
          <p:nvPr/>
        </p:nvPicPr>
        <p:blipFill>
          <a:blip r:embed="rId7"/>
          <a:stretch>
            <a:fillRect/>
          </a:stretch>
        </p:blipFill>
        <p:spPr>
          <a:xfrm rot="17906173">
            <a:off x="12128079" y="8247946"/>
            <a:ext cx="1669959" cy="1315093"/>
          </a:xfrm>
          <a:prstGeom prst="rect">
            <a:avLst/>
          </a:prstGeom>
        </p:spPr>
      </p:pic>
      <p:pic>
        <p:nvPicPr>
          <p:cNvPr id="19" name="Image 18"/>
          <p:cNvPicPr>
            <a:picLocks noChangeAspect="1"/>
          </p:cNvPicPr>
          <p:nvPr/>
        </p:nvPicPr>
        <p:blipFill>
          <a:blip r:embed="rId8" cstate="print"/>
          <a:stretch>
            <a:fillRect/>
          </a:stretch>
        </p:blipFill>
        <p:spPr>
          <a:xfrm rot="3045549">
            <a:off x="12787552" y="6744214"/>
            <a:ext cx="1297862" cy="1022066"/>
          </a:xfrm>
          <a:prstGeom prst="ellipse">
            <a:avLst/>
          </a:prstGeom>
          <a:ln>
            <a:noFill/>
          </a:ln>
          <a:effectLst>
            <a:softEdge rad="112500"/>
          </a:effectLst>
        </p:spPr>
      </p:pic>
      <p:pic>
        <p:nvPicPr>
          <p:cNvPr id="20" name="Image 19"/>
          <p:cNvPicPr>
            <a:picLocks noChangeAspect="1"/>
          </p:cNvPicPr>
          <p:nvPr/>
        </p:nvPicPr>
        <p:blipFill>
          <a:blip r:embed="rId9" cstate="print"/>
          <a:stretch>
            <a:fillRect/>
          </a:stretch>
        </p:blipFill>
        <p:spPr>
          <a:xfrm rot="21308513">
            <a:off x="13183085" y="1195819"/>
            <a:ext cx="1022066" cy="1297862"/>
          </a:xfrm>
          <a:prstGeom prst="ellipse">
            <a:avLst/>
          </a:prstGeom>
          <a:ln>
            <a:noFill/>
          </a:ln>
          <a:effectLst>
            <a:softEdge rad="112500"/>
          </a:effectLst>
        </p:spPr>
      </p:pic>
      <p:pic>
        <p:nvPicPr>
          <p:cNvPr id="21" name="Image 20"/>
          <p:cNvPicPr>
            <a:picLocks noChangeAspect="1"/>
          </p:cNvPicPr>
          <p:nvPr/>
        </p:nvPicPr>
        <p:blipFill>
          <a:blip r:embed="rId10" cstate="print"/>
          <a:stretch>
            <a:fillRect/>
          </a:stretch>
        </p:blipFill>
        <p:spPr>
          <a:xfrm rot="20190260">
            <a:off x="11201859" y="325205"/>
            <a:ext cx="1432454" cy="1813834"/>
          </a:xfrm>
          <a:prstGeom prst="ellipse">
            <a:avLst/>
          </a:prstGeom>
          <a:ln>
            <a:noFill/>
          </a:ln>
          <a:effectLst>
            <a:softEdge rad="112500"/>
          </a:effectLst>
        </p:spPr>
      </p:pic>
      <p:sp>
        <p:nvSpPr>
          <p:cNvPr id="22" name="Cœur 21"/>
          <p:cNvSpPr/>
          <p:nvPr/>
        </p:nvSpPr>
        <p:spPr>
          <a:xfrm rot="18629257">
            <a:off x="7748435" y="8807585"/>
            <a:ext cx="381000" cy="300521"/>
          </a:xfrm>
          <a:prstGeom prst="heart">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3" name="Cœur 22"/>
          <p:cNvSpPr/>
          <p:nvPr/>
        </p:nvSpPr>
        <p:spPr>
          <a:xfrm rot="585449">
            <a:off x="11803066" y="9381394"/>
            <a:ext cx="304602" cy="381614"/>
          </a:xfrm>
          <a:prstGeom prst="heart">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4" name="Cœur 23"/>
          <p:cNvSpPr/>
          <p:nvPr/>
        </p:nvSpPr>
        <p:spPr>
          <a:xfrm rot="21255910">
            <a:off x="11791246" y="8729436"/>
            <a:ext cx="300038" cy="381614"/>
          </a:xfrm>
          <a:prstGeom prst="heart">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5" name="Cœur 24"/>
          <p:cNvSpPr/>
          <p:nvPr/>
        </p:nvSpPr>
        <p:spPr>
          <a:xfrm rot="18629257">
            <a:off x="13846038" y="6378895"/>
            <a:ext cx="381000" cy="300217"/>
          </a:xfrm>
          <a:prstGeom prst="heart">
            <a:avLst/>
          </a:prstGeom>
          <a:solidFill>
            <a:srgbClr val="00B050"/>
          </a:solidFill>
          <a:ln>
            <a:solidFill>
              <a:srgbClr val="00B05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6" name="Cœur 25"/>
          <p:cNvSpPr/>
          <p:nvPr/>
        </p:nvSpPr>
        <p:spPr>
          <a:xfrm rot="1236978">
            <a:off x="13660413" y="9564866"/>
            <a:ext cx="300038" cy="381614"/>
          </a:xfrm>
          <a:prstGeom prst="hear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7" name="Cœur 26"/>
          <p:cNvSpPr/>
          <p:nvPr/>
        </p:nvSpPr>
        <p:spPr>
          <a:xfrm>
            <a:off x="5743297" y="9701908"/>
            <a:ext cx="300038" cy="381614"/>
          </a:xfrm>
          <a:prstGeom prst="heart">
            <a:avLst/>
          </a:prstGeom>
          <a:solidFill>
            <a:srgbClr val="00B0F0"/>
          </a:solidFill>
          <a:ln>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28" name="Cœur 27"/>
          <p:cNvSpPr/>
          <p:nvPr/>
        </p:nvSpPr>
        <p:spPr>
          <a:xfrm rot="18629257">
            <a:off x="10907496" y="571012"/>
            <a:ext cx="381000" cy="300521"/>
          </a:xfrm>
          <a:prstGeom prst="heart">
            <a:avLst/>
          </a:prstGeom>
          <a:solidFill>
            <a:srgbClr val="00B0F0"/>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29" name="Cœur 28"/>
          <p:cNvSpPr/>
          <p:nvPr/>
        </p:nvSpPr>
        <p:spPr>
          <a:xfrm rot="1663654">
            <a:off x="13231654" y="399787"/>
            <a:ext cx="300038" cy="381614"/>
          </a:xfrm>
          <a:prstGeom prst="heart">
            <a:avLst/>
          </a:prstGeom>
          <a:solidFill>
            <a:srgbClr val="00B050"/>
          </a:solidFill>
          <a:ln>
            <a:solidFill>
              <a:srgbClr val="00B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0" name="Cœur 29"/>
          <p:cNvSpPr/>
          <p:nvPr/>
        </p:nvSpPr>
        <p:spPr>
          <a:xfrm>
            <a:off x="9629792" y="8643962"/>
            <a:ext cx="449376" cy="520388"/>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Cœur 30"/>
          <p:cNvSpPr/>
          <p:nvPr/>
        </p:nvSpPr>
        <p:spPr>
          <a:xfrm rot="1013172">
            <a:off x="12564114" y="1802004"/>
            <a:ext cx="449376" cy="520388"/>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Cœur 31"/>
          <p:cNvSpPr/>
          <p:nvPr/>
        </p:nvSpPr>
        <p:spPr>
          <a:xfrm rot="1342502">
            <a:off x="7568783" y="9495722"/>
            <a:ext cx="449376" cy="520388"/>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Cœur 32"/>
          <p:cNvSpPr/>
          <p:nvPr/>
        </p:nvSpPr>
        <p:spPr>
          <a:xfrm rot="19889789">
            <a:off x="13563489" y="8151280"/>
            <a:ext cx="449376" cy="520388"/>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Cœur 33"/>
          <p:cNvSpPr/>
          <p:nvPr/>
        </p:nvSpPr>
        <p:spPr>
          <a:xfrm rot="3191713">
            <a:off x="4112452" y="6534123"/>
            <a:ext cx="570637" cy="409806"/>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FF00"/>
                </a:solidFill>
              </a:ln>
            </a:endParaRPr>
          </a:p>
        </p:txBody>
      </p:sp>
      <p:sp>
        <p:nvSpPr>
          <p:cNvPr id="35" name="Cœur 34"/>
          <p:cNvSpPr/>
          <p:nvPr/>
        </p:nvSpPr>
        <p:spPr>
          <a:xfrm rot="18629257">
            <a:off x="4344877" y="9621033"/>
            <a:ext cx="381000" cy="300521"/>
          </a:xfrm>
          <a:prstGeom prst="heart">
            <a:avLst/>
          </a:prstGeom>
          <a:solidFill>
            <a:srgbClr val="00B050"/>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a:p>
        </p:txBody>
      </p:sp>
      <p:sp>
        <p:nvSpPr>
          <p:cNvPr id="36" name="Cœur 35"/>
          <p:cNvSpPr/>
          <p:nvPr/>
        </p:nvSpPr>
        <p:spPr>
          <a:xfrm rot="2344787">
            <a:off x="9859390" y="9853503"/>
            <a:ext cx="300038" cy="381614"/>
          </a:xfrm>
          <a:prstGeom prst="heart">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7" name="Cœur 36"/>
          <p:cNvSpPr/>
          <p:nvPr/>
        </p:nvSpPr>
        <p:spPr>
          <a:xfrm>
            <a:off x="12514281" y="9768442"/>
            <a:ext cx="274519" cy="31508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Cœur 37"/>
          <p:cNvSpPr/>
          <p:nvPr/>
        </p:nvSpPr>
        <p:spPr>
          <a:xfrm rot="20224259">
            <a:off x="11086333" y="2042627"/>
            <a:ext cx="274519" cy="31508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Cœur 38"/>
          <p:cNvSpPr/>
          <p:nvPr/>
        </p:nvSpPr>
        <p:spPr>
          <a:xfrm rot="1271866">
            <a:off x="13035056" y="7825677"/>
            <a:ext cx="274519" cy="31508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Cœur 39"/>
          <p:cNvSpPr/>
          <p:nvPr/>
        </p:nvSpPr>
        <p:spPr>
          <a:xfrm rot="1221096">
            <a:off x="9818890" y="9324807"/>
            <a:ext cx="274519" cy="31508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Cœur 40"/>
          <p:cNvSpPr/>
          <p:nvPr/>
        </p:nvSpPr>
        <p:spPr>
          <a:xfrm rot="19753408">
            <a:off x="5761984" y="8692009"/>
            <a:ext cx="274519" cy="315081"/>
          </a:xfrm>
          <a:prstGeom prst="hear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0000"/>
                </a:solidFill>
              </a:ln>
            </a:endParaRPr>
          </a:p>
        </p:txBody>
      </p:sp>
      <p:sp>
        <p:nvSpPr>
          <p:cNvPr id="2" name="ZoneTexte 1"/>
          <p:cNvSpPr txBox="1"/>
          <p:nvPr/>
        </p:nvSpPr>
        <p:spPr>
          <a:xfrm>
            <a:off x="5486388" y="1785914"/>
            <a:ext cx="5500726" cy="769441"/>
          </a:xfrm>
          <a:prstGeom prst="rect">
            <a:avLst/>
          </a:prstGeom>
          <a:noFill/>
        </p:spPr>
        <p:txBody>
          <a:bodyPr wrap="square" rtlCol="0">
            <a:spAutoFit/>
          </a:bodyPr>
          <a:lstStyle/>
          <a:p>
            <a:r>
              <a:rPr lang="en-US" sz="2200" b="1" dirty="0" err="1">
                <a:solidFill>
                  <a:schemeClr val="accent1">
                    <a:lumMod val="50000"/>
                  </a:schemeClr>
                </a:solidFill>
                <a:latin typeface="+mj-lt"/>
              </a:rPr>
              <a:t>Dans</a:t>
            </a:r>
            <a:r>
              <a:rPr lang="en-US" sz="2200" b="1" dirty="0">
                <a:solidFill>
                  <a:schemeClr val="accent1">
                    <a:lumMod val="50000"/>
                  </a:schemeClr>
                </a:solidFill>
                <a:latin typeface="+mj-lt"/>
              </a:rPr>
              <a:t> la Bible, </a:t>
            </a:r>
            <a:r>
              <a:rPr lang="en-US" sz="2200" b="1" dirty="0" err="1">
                <a:solidFill>
                  <a:schemeClr val="accent1">
                    <a:lumMod val="50000"/>
                  </a:schemeClr>
                </a:solidFill>
                <a:latin typeface="+mj-lt"/>
              </a:rPr>
              <a:t>l’autel</a:t>
            </a:r>
            <a:r>
              <a:rPr lang="en-US" sz="2200" b="1" dirty="0">
                <a:solidFill>
                  <a:schemeClr val="accent1">
                    <a:lumMod val="50000"/>
                  </a:schemeClr>
                </a:solidFill>
                <a:latin typeface="+mj-lt"/>
              </a:rPr>
              <a:t> </a:t>
            </a:r>
            <a:r>
              <a:rPr lang="en-US" sz="2200" b="1" dirty="0" err="1">
                <a:solidFill>
                  <a:schemeClr val="accent1">
                    <a:lumMod val="50000"/>
                  </a:schemeClr>
                </a:solidFill>
                <a:latin typeface="+mj-lt"/>
              </a:rPr>
              <a:t>est</a:t>
            </a:r>
            <a:r>
              <a:rPr lang="en-US" sz="2200" b="1" dirty="0">
                <a:solidFill>
                  <a:schemeClr val="accent1">
                    <a:lumMod val="50000"/>
                  </a:schemeClr>
                </a:solidFill>
                <a:latin typeface="+mj-lt"/>
              </a:rPr>
              <a:t> le lieu des sacrifices </a:t>
            </a:r>
            <a:r>
              <a:rPr lang="en-US" sz="2200" b="1" smtClean="0">
                <a:solidFill>
                  <a:schemeClr val="accent1">
                    <a:lumMod val="50000"/>
                  </a:schemeClr>
                </a:solidFill>
                <a:latin typeface="+mj-lt"/>
              </a:rPr>
              <a:t>offerts </a:t>
            </a:r>
            <a:r>
              <a:rPr lang="en-US" sz="2200" b="1" dirty="0">
                <a:solidFill>
                  <a:schemeClr val="accent1">
                    <a:lumMod val="50000"/>
                  </a:schemeClr>
                </a:solidFill>
                <a:latin typeface="+mj-lt"/>
              </a:rPr>
              <a:t>à </a:t>
            </a:r>
            <a:r>
              <a:rPr lang="en-US" sz="2200" b="1" dirty="0" err="1">
                <a:solidFill>
                  <a:schemeClr val="accent1">
                    <a:lumMod val="50000"/>
                  </a:schemeClr>
                </a:solidFill>
                <a:latin typeface="+mj-lt"/>
              </a:rPr>
              <a:t>Dieu</a:t>
            </a:r>
            <a:r>
              <a:rPr lang="en-US" sz="2200" b="1" dirty="0" smtClean="0">
                <a:solidFill>
                  <a:schemeClr val="accent1">
                    <a:lumMod val="50000"/>
                  </a:schemeClr>
                </a:solidFill>
                <a:latin typeface="+mj-lt"/>
              </a:rPr>
              <a:t>.</a:t>
            </a:r>
            <a:endParaRPr lang="fr-FR" sz="2200" dirty="0">
              <a:solidFill>
                <a:schemeClr val="accent1">
                  <a:lumMod val="50000"/>
                </a:schemeClr>
              </a:solidFill>
              <a:latin typeface="+mj-lt"/>
            </a:endParaRPr>
          </a:p>
        </p:txBody>
      </p:sp>
      <p:pic>
        <p:nvPicPr>
          <p:cNvPr id="7" name="Image 6"/>
          <p:cNvPicPr>
            <a:picLocks noChangeAspect="1"/>
          </p:cNvPicPr>
          <p:nvPr/>
        </p:nvPicPr>
        <p:blipFill>
          <a:blip r:embed="rId11"/>
          <a:stretch>
            <a:fillRect/>
          </a:stretch>
        </p:blipFill>
        <p:spPr>
          <a:xfrm rot="1348371">
            <a:off x="6057278" y="8485809"/>
            <a:ext cx="1392780" cy="1768609"/>
          </a:xfrm>
          <a:prstGeom prst="rect">
            <a:avLst/>
          </a:prstGeom>
        </p:spPr>
      </p:pic>
      <p:sp>
        <p:nvSpPr>
          <p:cNvPr id="42" name="Cœur 41"/>
          <p:cNvSpPr/>
          <p:nvPr/>
        </p:nvSpPr>
        <p:spPr>
          <a:xfrm rot="3191713">
            <a:off x="2495290" y="104611"/>
            <a:ext cx="570637" cy="409806"/>
          </a:xfrm>
          <a:prstGeom prst="hear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a:solidFill>
                  <a:srgbClr val="FFFF00"/>
                </a:solidFill>
              </a:ln>
            </a:endParaRPr>
          </a:p>
        </p:txBody>
      </p:sp>
      <p:sp>
        <p:nvSpPr>
          <p:cNvPr id="43" name="Espace réservé du numéro de diapositive 42"/>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plus(in)">
                                      <p:cBhvr>
                                        <p:cTn id="7" dur="500"/>
                                        <p:tgtEl>
                                          <p:spTgt spid="10"/>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1000"/>
                                        <p:tgtEl>
                                          <p:spTgt spid="42"/>
                                        </p:tgtEl>
                                      </p:cBhvr>
                                    </p:animEffect>
                                    <p:anim calcmode="lin" valueType="num">
                                      <p:cBhvr>
                                        <p:cTn id="11" dur="1000" fill="hold"/>
                                        <p:tgtEl>
                                          <p:spTgt spid="42"/>
                                        </p:tgtEl>
                                        <p:attrNameLst>
                                          <p:attrName>ppt_x</p:attrName>
                                        </p:attrNameLst>
                                      </p:cBhvr>
                                      <p:tavLst>
                                        <p:tav tm="0">
                                          <p:val>
                                            <p:strVal val="#ppt_x"/>
                                          </p:val>
                                        </p:tav>
                                        <p:tav tm="100000">
                                          <p:val>
                                            <p:strVal val="#ppt_x"/>
                                          </p:val>
                                        </p:tav>
                                      </p:tavLst>
                                    </p:anim>
                                    <p:anim calcmode="lin" valueType="num">
                                      <p:cBhvr>
                                        <p:cTn id="1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plus(in)">
                                      <p:cBhvr>
                                        <p:cTn id="30" dur="10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31"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1000" fill="hold"/>
                                        <p:tgtEl>
                                          <p:spTgt spid="14"/>
                                        </p:tgtEl>
                                        <p:attrNameLst>
                                          <p:attrName>ppt_w</p:attrName>
                                        </p:attrNameLst>
                                      </p:cBhvr>
                                      <p:tavLst>
                                        <p:tav tm="0">
                                          <p:val>
                                            <p:fltVal val="0"/>
                                          </p:val>
                                        </p:tav>
                                        <p:tav tm="100000">
                                          <p:val>
                                            <p:strVal val="#ppt_w"/>
                                          </p:val>
                                        </p:tav>
                                      </p:tavLst>
                                    </p:anim>
                                    <p:anim calcmode="lin" valueType="num">
                                      <p:cBhvr>
                                        <p:cTn id="42" dur="1000" fill="hold"/>
                                        <p:tgtEl>
                                          <p:spTgt spid="14"/>
                                        </p:tgtEl>
                                        <p:attrNameLst>
                                          <p:attrName>ppt_h</p:attrName>
                                        </p:attrNameLst>
                                      </p:cBhvr>
                                      <p:tavLst>
                                        <p:tav tm="0">
                                          <p:val>
                                            <p:fltVal val="0"/>
                                          </p:val>
                                        </p:tav>
                                        <p:tav tm="100000">
                                          <p:val>
                                            <p:strVal val="#ppt_h"/>
                                          </p:val>
                                        </p:tav>
                                      </p:tavLst>
                                    </p:anim>
                                    <p:anim calcmode="lin" valueType="num">
                                      <p:cBhvr>
                                        <p:cTn id="43" dur="1000" fill="hold"/>
                                        <p:tgtEl>
                                          <p:spTgt spid="14"/>
                                        </p:tgtEl>
                                        <p:attrNameLst>
                                          <p:attrName>style.rotation</p:attrName>
                                        </p:attrNameLst>
                                      </p:cBhvr>
                                      <p:tavLst>
                                        <p:tav tm="0">
                                          <p:val>
                                            <p:fltVal val="90"/>
                                          </p:val>
                                        </p:tav>
                                        <p:tav tm="100000">
                                          <p:val>
                                            <p:fltVal val="0"/>
                                          </p:val>
                                        </p:tav>
                                      </p:tavLst>
                                    </p:anim>
                                    <p:animEffect transition="in" filter="fade">
                                      <p:cBhvr>
                                        <p:cTn id="44" dur="1000"/>
                                        <p:tgtEl>
                                          <p:spTgt spid="14"/>
                                        </p:tgtEl>
                                      </p:cBhvr>
                                    </p:animEffect>
                                  </p:childTnLst>
                                </p:cTn>
                              </p:par>
                              <p:par>
                                <p:cTn id="45" presetID="47"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1000"/>
                                        <p:tgtEl>
                                          <p:spTgt spid="34"/>
                                        </p:tgtEl>
                                      </p:cBhvr>
                                    </p:animEffect>
                                    <p:anim calcmode="lin" valueType="num">
                                      <p:cBhvr>
                                        <p:cTn id="48" dur="1000" fill="hold"/>
                                        <p:tgtEl>
                                          <p:spTgt spid="34"/>
                                        </p:tgtEl>
                                        <p:attrNameLst>
                                          <p:attrName>ppt_x</p:attrName>
                                        </p:attrNameLst>
                                      </p:cBhvr>
                                      <p:tavLst>
                                        <p:tav tm="0">
                                          <p:val>
                                            <p:strVal val="#ppt_x"/>
                                          </p:val>
                                        </p:tav>
                                        <p:tav tm="100000">
                                          <p:val>
                                            <p:strVal val="#ppt_x"/>
                                          </p:val>
                                        </p:tav>
                                      </p:tavLst>
                                    </p:anim>
                                    <p:anim calcmode="lin" valueType="num">
                                      <p:cBhvr>
                                        <p:cTn id="49" dur="1000" fill="hold"/>
                                        <p:tgtEl>
                                          <p:spTgt spid="34"/>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1000"/>
                                        <p:tgtEl>
                                          <p:spTgt spid="35"/>
                                        </p:tgtEl>
                                      </p:cBhvr>
                                    </p:animEffect>
                                    <p:anim calcmode="lin" valueType="num">
                                      <p:cBhvr>
                                        <p:cTn id="53" dur="1000" fill="hold"/>
                                        <p:tgtEl>
                                          <p:spTgt spid="35"/>
                                        </p:tgtEl>
                                        <p:attrNameLst>
                                          <p:attrName>ppt_x</p:attrName>
                                        </p:attrNameLst>
                                      </p:cBhvr>
                                      <p:tavLst>
                                        <p:tav tm="0">
                                          <p:val>
                                            <p:strVal val="#ppt_x"/>
                                          </p:val>
                                        </p:tav>
                                        <p:tav tm="100000">
                                          <p:val>
                                            <p:strVal val="#ppt_x"/>
                                          </p:val>
                                        </p:tav>
                                      </p:tavLst>
                                    </p:anim>
                                    <p:anim calcmode="lin" valueType="num">
                                      <p:cBhvr>
                                        <p:cTn id="54" dur="1000" fill="hold"/>
                                        <p:tgtEl>
                                          <p:spTgt spid="35"/>
                                        </p:tgtEl>
                                        <p:attrNameLst>
                                          <p:attrName>ppt_y</p:attrName>
                                        </p:attrNameLst>
                                      </p:cBhvr>
                                      <p:tavLst>
                                        <p:tav tm="0">
                                          <p:val>
                                            <p:strVal val="#ppt_y+.1"/>
                                          </p:val>
                                        </p:tav>
                                        <p:tav tm="100000">
                                          <p:val>
                                            <p:strVal val="#ppt_y"/>
                                          </p:val>
                                        </p:tav>
                                      </p:tavLst>
                                    </p:anim>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26"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80">
                                          <p:stCondLst>
                                            <p:cond delay="0"/>
                                          </p:stCondLst>
                                        </p:cTn>
                                        <p:tgtEl>
                                          <p:spTgt spid="41"/>
                                        </p:tgtEl>
                                      </p:cBhvr>
                                    </p:animEffect>
                                    <p:anim calcmode="lin" valueType="num">
                                      <p:cBhvr>
                                        <p:cTn id="60"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5" dur="26">
                                          <p:stCondLst>
                                            <p:cond delay="650"/>
                                          </p:stCondLst>
                                        </p:cTn>
                                        <p:tgtEl>
                                          <p:spTgt spid="41"/>
                                        </p:tgtEl>
                                      </p:cBhvr>
                                      <p:to x="100000" y="60000"/>
                                    </p:animScale>
                                    <p:animScale>
                                      <p:cBhvr>
                                        <p:cTn id="66" dur="166" decel="50000">
                                          <p:stCondLst>
                                            <p:cond delay="676"/>
                                          </p:stCondLst>
                                        </p:cTn>
                                        <p:tgtEl>
                                          <p:spTgt spid="41"/>
                                        </p:tgtEl>
                                      </p:cBhvr>
                                      <p:to x="100000" y="100000"/>
                                    </p:animScale>
                                    <p:animScale>
                                      <p:cBhvr>
                                        <p:cTn id="67" dur="26">
                                          <p:stCondLst>
                                            <p:cond delay="1312"/>
                                          </p:stCondLst>
                                        </p:cTn>
                                        <p:tgtEl>
                                          <p:spTgt spid="41"/>
                                        </p:tgtEl>
                                      </p:cBhvr>
                                      <p:to x="100000" y="80000"/>
                                    </p:animScale>
                                    <p:animScale>
                                      <p:cBhvr>
                                        <p:cTn id="68" dur="166" decel="50000">
                                          <p:stCondLst>
                                            <p:cond delay="1338"/>
                                          </p:stCondLst>
                                        </p:cTn>
                                        <p:tgtEl>
                                          <p:spTgt spid="41"/>
                                        </p:tgtEl>
                                      </p:cBhvr>
                                      <p:to x="100000" y="100000"/>
                                    </p:animScale>
                                    <p:animScale>
                                      <p:cBhvr>
                                        <p:cTn id="69" dur="26">
                                          <p:stCondLst>
                                            <p:cond delay="1642"/>
                                          </p:stCondLst>
                                        </p:cTn>
                                        <p:tgtEl>
                                          <p:spTgt spid="41"/>
                                        </p:tgtEl>
                                      </p:cBhvr>
                                      <p:to x="100000" y="90000"/>
                                    </p:animScale>
                                    <p:animScale>
                                      <p:cBhvr>
                                        <p:cTn id="70" dur="166" decel="50000">
                                          <p:stCondLst>
                                            <p:cond delay="1668"/>
                                          </p:stCondLst>
                                        </p:cTn>
                                        <p:tgtEl>
                                          <p:spTgt spid="41"/>
                                        </p:tgtEl>
                                      </p:cBhvr>
                                      <p:to x="100000" y="100000"/>
                                    </p:animScale>
                                    <p:animScale>
                                      <p:cBhvr>
                                        <p:cTn id="71" dur="26">
                                          <p:stCondLst>
                                            <p:cond delay="1808"/>
                                          </p:stCondLst>
                                        </p:cTn>
                                        <p:tgtEl>
                                          <p:spTgt spid="41"/>
                                        </p:tgtEl>
                                      </p:cBhvr>
                                      <p:to x="100000" y="95000"/>
                                    </p:animScale>
                                    <p:animScale>
                                      <p:cBhvr>
                                        <p:cTn id="72" dur="166" decel="50000">
                                          <p:stCondLst>
                                            <p:cond delay="1834"/>
                                          </p:stCondLst>
                                        </p:cTn>
                                        <p:tgtEl>
                                          <p:spTgt spid="41"/>
                                        </p:tgtEl>
                                      </p:cBhvr>
                                      <p:to x="100000" y="100000"/>
                                    </p:animScale>
                                  </p:childTnLst>
                                </p:cTn>
                              </p:par>
                            </p:childTnLst>
                          </p:cTn>
                        </p:par>
                        <p:par>
                          <p:cTn id="73" fill="hold">
                            <p:stCondLst>
                              <p:cond delay="3000"/>
                            </p:stCondLst>
                            <p:childTnLst>
                              <p:par>
                                <p:cTn id="74" presetID="31" presetClass="entr" presetSubtype="0" fill="hold" nodeType="afterEffect">
                                  <p:stCondLst>
                                    <p:cond delay="0"/>
                                  </p:stCondLst>
                                  <p:childTnLst>
                                    <p:set>
                                      <p:cBhvr>
                                        <p:cTn id="75" dur="1" fill="hold">
                                          <p:stCondLst>
                                            <p:cond delay="0"/>
                                          </p:stCondLst>
                                        </p:cTn>
                                        <p:tgtEl>
                                          <p:spTgt spid="7"/>
                                        </p:tgtEl>
                                        <p:attrNameLst>
                                          <p:attrName>style.visibility</p:attrName>
                                        </p:attrNameLst>
                                      </p:cBhvr>
                                      <p:to>
                                        <p:strVal val="visible"/>
                                      </p:to>
                                    </p:set>
                                    <p:anim calcmode="lin" valueType="num">
                                      <p:cBhvr>
                                        <p:cTn id="76" dur="1000" fill="hold"/>
                                        <p:tgtEl>
                                          <p:spTgt spid="7"/>
                                        </p:tgtEl>
                                        <p:attrNameLst>
                                          <p:attrName>ppt_w</p:attrName>
                                        </p:attrNameLst>
                                      </p:cBhvr>
                                      <p:tavLst>
                                        <p:tav tm="0">
                                          <p:val>
                                            <p:fltVal val="0"/>
                                          </p:val>
                                        </p:tav>
                                        <p:tav tm="100000">
                                          <p:val>
                                            <p:strVal val="#ppt_w"/>
                                          </p:val>
                                        </p:tav>
                                      </p:tavLst>
                                    </p:anim>
                                    <p:anim calcmode="lin" valueType="num">
                                      <p:cBhvr>
                                        <p:cTn id="77" dur="1000" fill="hold"/>
                                        <p:tgtEl>
                                          <p:spTgt spid="7"/>
                                        </p:tgtEl>
                                        <p:attrNameLst>
                                          <p:attrName>ppt_h</p:attrName>
                                        </p:attrNameLst>
                                      </p:cBhvr>
                                      <p:tavLst>
                                        <p:tav tm="0">
                                          <p:val>
                                            <p:fltVal val="0"/>
                                          </p:val>
                                        </p:tav>
                                        <p:tav tm="100000">
                                          <p:val>
                                            <p:strVal val="#ppt_h"/>
                                          </p:val>
                                        </p:tav>
                                      </p:tavLst>
                                    </p:anim>
                                    <p:anim calcmode="lin" valueType="num">
                                      <p:cBhvr>
                                        <p:cTn id="78" dur="1000" fill="hold"/>
                                        <p:tgtEl>
                                          <p:spTgt spid="7"/>
                                        </p:tgtEl>
                                        <p:attrNameLst>
                                          <p:attrName>style.rotation</p:attrName>
                                        </p:attrNameLst>
                                      </p:cBhvr>
                                      <p:tavLst>
                                        <p:tav tm="0">
                                          <p:val>
                                            <p:fltVal val="90"/>
                                          </p:val>
                                        </p:tav>
                                        <p:tav tm="100000">
                                          <p:val>
                                            <p:fltVal val="0"/>
                                          </p:val>
                                        </p:tav>
                                      </p:tavLst>
                                    </p:anim>
                                    <p:animEffect transition="in" filter="fade">
                                      <p:cBhvr>
                                        <p:cTn id="79" dur="1000"/>
                                        <p:tgtEl>
                                          <p:spTgt spid="7"/>
                                        </p:tgtEl>
                                      </p:cBhvr>
                                    </p:animEffect>
                                  </p:childTnLst>
                                </p:cTn>
                              </p:par>
                              <p:par>
                                <p:cTn id="80" presetID="42" presetClass="entr" presetSubtype="0" fill="hold" grpId="0" nodeType="with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1000"/>
                                        <p:tgtEl>
                                          <p:spTgt spid="22"/>
                                        </p:tgtEl>
                                      </p:cBhvr>
                                    </p:animEffect>
                                    <p:anim calcmode="lin" valueType="num">
                                      <p:cBhvr>
                                        <p:cTn id="83" dur="1000" fill="hold"/>
                                        <p:tgtEl>
                                          <p:spTgt spid="22"/>
                                        </p:tgtEl>
                                        <p:attrNameLst>
                                          <p:attrName>ppt_x</p:attrName>
                                        </p:attrNameLst>
                                      </p:cBhvr>
                                      <p:tavLst>
                                        <p:tav tm="0">
                                          <p:val>
                                            <p:strVal val="#ppt_x"/>
                                          </p:val>
                                        </p:tav>
                                        <p:tav tm="100000">
                                          <p:val>
                                            <p:strVal val="#ppt_x"/>
                                          </p:val>
                                        </p:tav>
                                      </p:tavLst>
                                    </p:anim>
                                    <p:anim calcmode="lin" valueType="num">
                                      <p:cBhvr>
                                        <p:cTn id="84" dur="1000" fill="hold"/>
                                        <p:tgtEl>
                                          <p:spTgt spid="22"/>
                                        </p:tgtEl>
                                        <p:attrNameLst>
                                          <p:attrName>ppt_y</p:attrName>
                                        </p:attrNameLst>
                                      </p:cBhvr>
                                      <p:tavLst>
                                        <p:tav tm="0">
                                          <p:val>
                                            <p:strVal val="#ppt_y+.1"/>
                                          </p:val>
                                        </p:tav>
                                        <p:tav tm="100000">
                                          <p:val>
                                            <p:strVal val="#ppt_y"/>
                                          </p:val>
                                        </p:tav>
                                      </p:tavLst>
                                    </p:anim>
                                  </p:childTnLst>
                                </p:cTn>
                              </p:par>
                              <p:par>
                                <p:cTn id="85" presetID="47" presetClass="entr" presetSubtype="0"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1000" fill="hold"/>
                                        <p:tgtEl>
                                          <p:spTgt spid="32"/>
                                        </p:tgtEl>
                                        <p:attrNameLst>
                                          <p:attrName>ppt_y</p:attrName>
                                        </p:attrNameLst>
                                      </p:cBhvr>
                                      <p:tavLst>
                                        <p:tav tm="0">
                                          <p:val>
                                            <p:strVal val="#ppt_y-.1"/>
                                          </p:val>
                                        </p:tav>
                                        <p:tav tm="100000">
                                          <p:val>
                                            <p:strVal val="#ppt_y"/>
                                          </p:val>
                                        </p:tav>
                                      </p:tavLst>
                                    </p:anim>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fltVal val="0"/>
                                          </p:val>
                                        </p:tav>
                                        <p:tav tm="100000">
                                          <p:val>
                                            <p:strVal val="#ppt_w"/>
                                          </p:val>
                                        </p:tav>
                                      </p:tavLst>
                                    </p:anim>
                                    <p:anim calcmode="lin" valueType="num">
                                      <p:cBhvr>
                                        <p:cTn id="94" dur="1000" fill="hold"/>
                                        <p:tgtEl>
                                          <p:spTgt spid="16"/>
                                        </p:tgtEl>
                                        <p:attrNameLst>
                                          <p:attrName>ppt_h</p:attrName>
                                        </p:attrNameLst>
                                      </p:cBhvr>
                                      <p:tavLst>
                                        <p:tav tm="0">
                                          <p:val>
                                            <p:fltVal val="0"/>
                                          </p:val>
                                        </p:tav>
                                        <p:tav tm="100000">
                                          <p:val>
                                            <p:strVal val="#ppt_h"/>
                                          </p:val>
                                        </p:tav>
                                      </p:tavLst>
                                    </p:anim>
                                    <p:anim calcmode="lin" valueType="num">
                                      <p:cBhvr>
                                        <p:cTn id="95" dur="1000" fill="hold"/>
                                        <p:tgtEl>
                                          <p:spTgt spid="16"/>
                                        </p:tgtEl>
                                        <p:attrNameLst>
                                          <p:attrName>style.rotation</p:attrName>
                                        </p:attrNameLst>
                                      </p:cBhvr>
                                      <p:tavLst>
                                        <p:tav tm="0">
                                          <p:val>
                                            <p:fltVal val="90"/>
                                          </p:val>
                                        </p:tav>
                                        <p:tav tm="100000">
                                          <p:val>
                                            <p:fltVal val="0"/>
                                          </p:val>
                                        </p:tav>
                                      </p:tavLst>
                                    </p:anim>
                                    <p:animEffect transition="in" filter="fade">
                                      <p:cBhvr>
                                        <p:cTn id="96" dur="1000"/>
                                        <p:tgtEl>
                                          <p:spTgt spid="16"/>
                                        </p:tgtEl>
                                      </p:cBhvr>
                                    </p:animEffect>
                                  </p:childTnLst>
                                </p:cTn>
                              </p:par>
                              <p:par>
                                <p:cTn id="97" presetID="47"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1000"/>
                                        <p:tgtEl>
                                          <p:spTgt spid="30"/>
                                        </p:tgtEl>
                                      </p:cBhvr>
                                    </p:animEffect>
                                    <p:anim calcmode="lin" valueType="num">
                                      <p:cBhvr>
                                        <p:cTn id="100" dur="1000" fill="hold"/>
                                        <p:tgtEl>
                                          <p:spTgt spid="30"/>
                                        </p:tgtEl>
                                        <p:attrNameLst>
                                          <p:attrName>ppt_x</p:attrName>
                                        </p:attrNameLst>
                                      </p:cBhvr>
                                      <p:tavLst>
                                        <p:tav tm="0">
                                          <p:val>
                                            <p:strVal val="#ppt_x"/>
                                          </p:val>
                                        </p:tav>
                                        <p:tav tm="100000">
                                          <p:val>
                                            <p:strVal val="#ppt_x"/>
                                          </p:val>
                                        </p:tav>
                                      </p:tavLst>
                                    </p:anim>
                                    <p:anim calcmode="lin" valueType="num">
                                      <p:cBhvr>
                                        <p:cTn id="101" dur="1000" fill="hold"/>
                                        <p:tgtEl>
                                          <p:spTgt spid="30"/>
                                        </p:tgtEl>
                                        <p:attrNameLst>
                                          <p:attrName>ppt_y</p:attrName>
                                        </p:attrNameLst>
                                      </p:cBhvr>
                                      <p:tavLst>
                                        <p:tav tm="0">
                                          <p:val>
                                            <p:strVal val="#ppt_y-.1"/>
                                          </p:val>
                                        </p:tav>
                                        <p:tav tm="100000">
                                          <p:val>
                                            <p:strVal val="#ppt_y"/>
                                          </p:val>
                                        </p:tav>
                                      </p:tavLst>
                                    </p:anim>
                                  </p:childTnLst>
                                </p:cTn>
                              </p:par>
                              <p:par>
                                <p:cTn id="102" presetID="45" presetClass="entr" presetSubtype="0" fill="hold" grpId="0" nodeType="with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fade">
                                      <p:cBhvr>
                                        <p:cTn id="104" dur="2000"/>
                                        <p:tgtEl>
                                          <p:spTgt spid="36"/>
                                        </p:tgtEl>
                                      </p:cBhvr>
                                    </p:animEffect>
                                    <p:anim calcmode="lin" valueType="num">
                                      <p:cBhvr>
                                        <p:cTn id="105" dur="2000" fill="hold"/>
                                        <p:tgtEl>
                                          <p:spTgt spid="36"/>
                                        </p:tgtEl>
                                        <p:attrNameLst>
                                          <p:attrName>ppt_w</p:attrName>
                                        </p:attrNameLst>
                                      </p:cBhvr>
                                      <p:tavLst>
                                        <p:tav tm="0" fmla="#ppt_w*sin(2.5*pi*$)">
                                          <p:val>
                                            <p:fltVal val="0"/>
                                          </p:val>
                                        </p:tav>
                                        <p:tav tm="100000">
                                          <p:val>
                                            <p:fltVal val="1"/>
                                          </p:val>
                                        </p:tav>
                                      </p:tavLst>
                                    </p:anim>
                                    <p:anim calcmode="lin" valueType="num">
                                      <p:cBhvr>
                                        <p:cTn id="106" dur="2000" fill="hold"/>
                                        <p:tgtEl>
                                          <p:spTgt spid="36"/>
                                        </p:tgtEl>
                                        <p:attrNameLst>
                                          <p:attrName>ppt_h</p:attrName>
                                        </p:attrNameLst>
                                      </p:cBhvr>
                                      <p:tavLst>
                                        <p:tav tm="0">
                                          <p:val>
                                            <p:strVal val="#ppt_h"/>
                                          </p:val>
                                        </p:tav>
                                        <p:tav tm="100000">
                                          <p:val>
                                            <p:strVal val="#ppt_h"/>
                                          </p:val>
                                        </p:tav>
                                      </p:tavLst>
                                    </p:anim>
                                  </p:childTnLst>
                                </p:cTn>
                              </p:par>
                              <p:par>
                                <p:cTn id="107" presetID="26" presetClass="entr" presetSubtype="0" fill="hold" grpId="0" nodeType="with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down)">
                                      <p:cBhvr>
                                        <p:cTn id="109" dur="580">
                                          <p:stCondLst>
                                            <p:cond delay="0"/>
                                          </p:stCondLst>
                                        </p:cTn>
                                        <p:tgtEl>
                                          <p:spTgt spid="40"/>
                                        </p:tgtEl>
                                      </p:cBhvr>
                                    </p:animEffect>
                                    <p:anim calcmode="lin" valueType="num">
                                      <p:cBhvr>
                                        <p:cTn id="110"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15" dur="26">
                                          <p:stCondLst>
                                            <p:cond delay="650"/>
                                          </p:stCondLst>
                                        </p:cTn>
                                        <p:tgtEl>
                                          <p:spTgt spid="40"/>
                                        </p:tgtEl>
                                      </p:cBhvr>
                                      <p:to x="100000" y="60000"/>
                                    </p:animScale>
                                    <p:animScale>
                                      <p:cBhvr>
                                        <p:cTn id="116" dur="166" decel="50000">
                                          <p:stCondLst>
                                            <p:cond delay="676"/>
                                          </p:stCondLst>
                                        </p:cTn>
                                        <p:tgtEl>
                                          <p:spTgt spid="40"/>
                                        </p:tgtEl>
                                      </p:cBhvr>
                                      <p:to x="100000" y="100000"/>
                                    </p:animScale>
                                    <p:animScale>
                                      <p:cBhvr>
                                        <p:cTn id="117" dur="26">
                                          <p:stCondLst>
                                            <p:cond delay="1312"/>
                                          </p:stCondLst>
                                        </p:cTn>
                                        <p:tgtEl>
                                          <p:spTgt spid="40"/>
                                        </p:tgtEl>
                                      </p:cBhvr>
                                      <p:to x="100000" y="80000"/>
                                    </p:animScale>
                                    <p:animScale>
                                      <p:cBhvr>
                                        <p:cTn id="118" dur="166" decel="50000">
                                          <p:stCondLst>
                                            <p:cond delay="1338"/>
                                          </p:stCondLst>
                                        </p:cTn>
                                        <p:tgtEl>
                                          <p:spTgt spid="40"/>
                                        </p:tgtEl>
                                      </p:cBhvr>
                                      <p:to x="100000" y="100000"/>
                                    </p:animScale>
                                    <p:animScale>
                                      <p:cBhvr>
                                        <p:cTn id="119" dur="26">
                                          <p:stCondLst>
                                            <p:cond delay="1642"/>
                                          </p:stCondLst>
                                        </p:cTn>
                                        <p:tgtEl>
                                          <p:spTgt spid="40"/>
                                        </p:tgtEl>
                                      </p:cBhvr>
                                      <p:to x="100000" y="90000"/>
                                    </p:animScale>
                                    <p:animScale>
                                      <p:cBhvr>
                                        <p:cTn id="120" dur="166" decel="50000">
                                          <p:stCondLst>
                                            <p:cond delay="1668"/>
                                          </p:stCondLst>
                                        </p:cTn>
                                        <p:tgtEl>
                                          <p:spTgt spid="40"/>
                                        </p:tgtEl>
                                      </p:cBhvr>
                                      <p:to x="100000" y="100000"/>
                                    </p:animScale>
                                    <p:animScale>
                                      <p:cBhvr>
                                        <p:cTn id="121" dur="26">
                                          <p:stCondLst>
                                            <p:cond delay="1808"/>
                                          </p:stCondLst>
                                        </p:cTn>
                                        <p:tgtEl>
                                          <p:spTgt spid="40"/>
                                        </p:tgtEl>
                                      </p:cBhvr>
                                      <p:to x="100000" y="95000"/>
                                    </p:animScale>
                                    <p:animScale>
                                      <p:cBhvr>
                                        <p:cTn id="122" dur="166" decel="50000">
                                          <p:stCondLst>
                                            <p:cond delay="1834"/>
                                          </p:stCondLst>
                                        </p:cTn>
                                        <p:tgtEl>
                                          <p:spTgt spid="40"/>
                                        </p:tgtEl>
                                      </p:cBhvr>
                                      <p:to x="100000" y="100000"/>
                                    </p:animScale>
                                  </p:childTnLst>
                                </p:cTn>
                              </p:par>
                            </p:childTnLst>
                          </p:cTn>
                        </p:par>
                      </p:childTnLst>
                    </p:cTn>
                  </p:par>
                  <p:par>
                    <p:cTn id="123" fill="hold">
                      <p:stCondLst>
                        <p:cond delay="indefinite"/>
                      </p:stCondLst>
                      <p:childTnLst>
                        <p:par>
                          <p:cTn id="124" fill="hold">
                            <p:stCondLst>
                              <p:cond delay="0"/>
                            </p:stCondLst>
                            <p:childTnLst>
                              <p:par>
                                <p:cTn id="125" presetID="14" presetClass="entr" presetSubtype="10" fill="hold" nodeType="clickEffect">
                                  <p:stCondLst>
                                    <p:cond delay="0"/>
                                  </p:stCondLst>
                                  <p:childTnLst>
                                    <p:set>
                                      <p:cBhvr>
                                        <p:cTn id="126" dur="1" fill="hold">
                                          <p:stCondLst>
                                            <p:cond delay="0"/>
                                          </p:stCondLst>
                                        </p:cTn>
                                        <p:tgtEl>
                                          <p:spTgt spid="17"/>
                                        </p:tgtEl>
                                        <p:attrNameLst>
                                          <p:attrName>style.visibility</p:attrName>
                                        </p:attrNameLst>
                                      </p:cBhvr>
                                      <p:to>
                                        <p:strVal val="visible"/>
                                      </p:to>
                                    </p:set>
                                    <p:animEffect transition="in" filter="randombar(horizontal)">
                                      <p:cBhvr>
                                        <p:cTn id="127" dur="500"/>
                                        <p:tgtEl>
                                          <p:spTgt spid="17"/>
                                        </p:tgtEl>
                                      </p:cBhvr>
                                    </p:animEffect>
                                  </p:childTnLst>
                                </p:cTn>
                              </p:par>
                              <p:par>
                                <p:cTn id="128" presetID="45" presetClass="entr" presetSubtype="0" fill="hold" grpId="0" nodeType="withEffect">
                                  <p:stCondLst>
                                    <p:cond delay="0"/>
                                  </p:stCondLst>
                                  <p:childTnLst>
                                    <p:set>
                                      <p:cBhvr>
                                        <p:cTn id="129" dur="1" fill="hold">
                                          <p:stCondLst>
                                            <p:cond delay="0"/>
                                          </p:stCondLst>
                                        </p:cTn>
                                        <p:tgtEl>
                                          <p:spTgt spid="24"/>
                                        </p:tgtEl>
                                        <p:attrNameLst>
                                          <p:attrName>style.visibility</p:attrName>
                                        </p:attrNameLst>
                                      </p:cBhvr>
                                      <p:to>
                                        <p:strVal val="visible"/>
                                      </p:to>
                                    </p:set>
                                    <p:animEffect transition="in" filter="fade">
                                      <p:cBhvr>
                                        <p:cTn id="130" dur="2000"/>
                                        <p:tgtEl>
                                          <p:spTgt spid="24"/>
                                        </p:tgtEl>
                                      </p:cBhvr>
                                    </p:animEffect>
                                    <p:anim calcmode="lin" valueType="num">
                                      <p:cBhvr>
                                        <p:cTn id="131" dur="2000" fill="hold"/>
                                        <p:tgtEl>
                                          <p:spTgt spid="24"/>
                                        </p:tgtEl>
                                        <p:attrNameLst>
                                          <p:attrName>ppt_w</p:attrName>
                                        </p:attrNameLst>
                                      </p:cBhvr>
                                      <p:tavLst>
                                        <p:tav tm="0" fmla="#ppt_w*sin(2.5*pi*$)">
                                          <p:val>
                                            <p:fltVal val="0"/>
                                          </p:val>
                                        </p:tav>
                                        <p:tav tm="100000">
                                          <p:val>
                                            <p:fltVal val="1"/>
                                          </p:val>
                                        </p:tav>
                                      </p:tavLst>
                                    </p:anim>
                                    <p:anim calcmode="lin" valueType="num">
                                      <p:cBhvr>
                                        <p:cTn id="132" dur="2000" fill="hold"/>
                                        <p:tgtEl>
                                          <p:spTgt spid="24"/>
                                        </p:tgtEl>
                                        <p:attrNameLst>
                                          <p:attrName>ppt_h</p:attrName>
                                        </p:attrNameLst>
                                      </p:cBhvr>
                                      <p:tavLst>
                                        <p:tav tm="0">
                                          <p:val>
                                            <p:strVal val="#ppt_h"/>
                                          </p:val>
                                        </p:tav>
                                        <p:tav tm="100000">
                                          <p:val>
                                            <p:strVal val="#ppt_h"/>
                                          </p:val>
                                        </p:tav>
                                      </p:tavLst>
                                    </p:anim>
                                  </p:childTnLst>
                                </p:cTn>
                              </p:par>
                              <p:par>
                                <p:cTn id="133" presetID="1" presetClass="entr" presetSubtype="0" fill="hold" grpId="0" nodeType="withEffect">
                                  <p:stCondLst>
                                    <p:cond delay="0"/>
                                  </p:stCondLst>
                                  <p:childTnLst>
                                    <p:set>
                                      <p:cBhvr>
                                        <p:cTn id="134" dur="1" fill="hold">
                                          <p:stCondLst>
                                            <p:cond delay="0"/>
                                          </p:stCondLst>
                                        </p:cTn>
                                        <p:tgtEl>
                                          <p:spTgt spid="23"/>
                                        </p:tgtEl>
                                        <p:attrNameLst>
                                          <p:attrName>style.visibility</p:attrName>
                                        </p:attrNameLst>
                                      </p:cBhvr>
                                      <p:to>
                                        <p:strVal val="visible"/>
                                      </p:to>
                                    </p:set>
                                  </p:childTnLst>
                                </p:cTn>
                              </p:par>
                              <p:par>
                                <p:cTn id="135" presetID="26" presetClass="entr" presetSubtype="0" fill="hold" grpId="0" nodeType="withEffect">
                                  <p:stCondLst>
                                    <p:cond delay="0"/>
                                  </p:stCondLst>
                                  <p:childTnLst>
                                    <p:set>
                                      <p:cBhvr>
                                        <p:cTn id="136" dur="1" fill="hold">
                                          <p:stCondLst>
                                            <p:cond delay="0"/>
                                          </p:stCondLst>
                                        </p:cTn>
                                        <p:tgtEl>
                                          <p:spTgt spid="39"/>
                                        </p:tgtEl>
                                        <p:attrNameLst>
                                          <p:attrName>style.visibility</p:attrName>
                                        </p:attrNameLst>
                                      </p:cBhvr>
                                      <p:to>
                                        <p:strVal val="visible"/>
                                      </p:to>
                                    </p:set>
                                    <p:animEffect transition="in" filter="wipe(down)">
                                      <p:cBhvr>
                                        <p:cTn id="137" dur="580">
                                          <p:stCondLst>
                                            <p:cond delay="0"/>
                                          </p:stCondLst>
                                        </p:cTn>
                                        <p:tgtEl>
                                          <p:spTgt spid="39"/>
                                        </p:tgtEl>
                                      </p:cBhvr>
                                    </p:animEffect>
                                    <p:anim calcmode="lin" valueType="num">
                                      <p:cBhvr>
                                        <p:cTn id="138"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43" dur="26">
                                          <p:stCondLst>
                                            <p:cond delay="650"/>
                                          </p:stCondLst>
                                        </p:cTn>
                                        <p:tgtEl>
                                          <p:spTgt spid="39"/>
                                        </p:tgtEl>
                                      </p:cBhvr>
                                      <p:to x="100000" y="60000"/>
                                    </p:animScale>
                                    <p:animScale>
                                      <p:cBhvr>
                                        <p:cTn id="144" dur="166" decel="50000">
                                          <p:stCondLst>
                                            <p:cond delay="676"/>
                                          </p:stCondLst>
                                        </p:cTn>
                                        <p:tgtEl>
                                          <p:spTgt spid="39"/>
                                        </p:tgtEl>
                                      </p:cBhvr>
                                      <p:to x="100000" y="100000"/>
                                    </p:animScale>
                                    <p:animScale>
                                      <p:cBhvr>
                                        <p:cTn id="145" dur="26">
                                          <p:stCondLst>
                                            <p:cond delay="1312"/>
                                          </p:stCondLst>
                                        </p:cTn>
                                        <p:tgtEl>
                                          <p:spTgt spid="39"/>
                                        </p:tgtEl>
                                      </p:cBhvr>
                                      <p:to x="100000" y="80000"/>
                                    </p:animScale>
                                    <p:animScale>
                                      <p:cBhvr>
                                        <p:cTn id="146" dur="166" decel="50000">
                                          <p:stCondLst>
                                            <p:cond delay="1338"/>
                                          </p:stCondLst>
                                        </p:cTn>
                                        <p:tgtEl>
                                          <p:spTgt spid="39"/>
                                        </p:tgtEl>
                                      </p:cBhvr>
                                      <p:to x="100000" y="100000"/>
                                    </p:animScale>
                                    <p:animScale>
                                      <p:cBhvr>
                                        <p:cTn id="147" dur="26">
                                          <p:stCondLst>
                                            <p:cond delay="1642"/>
                                          </p:stCondLst>
                                        </p:cTn>
                                        <p:tgtEl>
                                          <p:spTgt spid="39"/>
                                        </p:tgtEl>
                                      </p:cBhvr>
                                      <p:to x="100000" y="90000"/>
                                    </p:animScale>
                                    <p:animScale>
                                      <p:cBhvr>
                                        <p:cTn id="148" dur="166" decel="50000">
                                          <p:stCondLst>
                                            <p:cond delay="1668"/>
                                          </p:stCondLst>
                                        </p:cTn>
                                        <p:tgtEl>
                                          <p:spTgt spid="39"/>
                                        </p:tgtEl>
                                      </p:cBhvr>
                                      <p:to x="100000" y="100000"/>
                                    </p:animScale>
                                    <p:animScale>
                                      <p:cBhvr>
                                        <p:cTn id="149" dur="26">
                                          <p:stCondLst>
                                            <p:cond delay="1808"/>
                                          </p:stCondLst>
                                        </p:cTn>
                                        <p:tgtEl>
                                          <p:spTgt spid="39"/>
                                        </p:tgtEl>
                                      </p:cBhvr>
                                      <p:to x="100000" y="95000"/>
                                    </p:animScale>
                                    <p:animScale>
                                      <p:cBhvr>
                                        <p:cTn id="150" dur="166" decel="50000">
                                          <p:stCondLst>
                                            <p:cond delay="1834"/>
                                          </p:stCondLst>
                                        </p:cTn>
                                        <p:tgtEl>
                                          <p:spTgt spid="39"/>
                                        </p:tgtEl>
                                      </p:cBhvr>
                                      <p:to x="100000" y="100000"/>
                                    </p:animScale>
                                  </p:childTnLst>
                                </p:cTn>
                              </p:par>
                            </p:childTnLst>
                          </p:cTn>
                        </p:par>
                      </p:childTnLst>
                    </p:cTn>
                  </p:par>
                  <p:par>
                    <p:cTn id="151" fill="hold">
                      <p:stCondLst>
                        <p:cond delay="indefinite"/>
                      </p:stCondLst>
                      <p:childTnLst>
                        <p:par>
                          <p:cTn id="152" fill="hold">
                            <p:stCondLst>
                              <p:cond delay="0"/>
                            </p:stCondLst>
                            <p:childTnLst>
                              <p:par>
                                <p:cTn id="153" presetID="31" presetClass="entr" presetSubtype="0" fill="hold" nodeType="clickEffect">
                                  <p:stCondLst>
                                    <p:cond delay="0"/>
                                  </p:stCondLst>
                                  <p:childTnLst>
                                    <p:set>
                                      <p:cBhvr>
                                        <p:cTn id="154" dur="1" fill="hold">
                                          <p:stCondLst>
                                            <p:cond delay="0"/>
                                          </p:stCondLst>
                                        </p:cTn>
                                        <p:tgtEl>
                                          <p:spTgt spid="18"/>
                                        </p:tgtEl>
                                        <p:attrNameLst>
                                          <p:attrName>style.visibility</p:attrName>
                                        </p:attrNameLst>
                                      </p:cBhvr>
                                      <p:to>
                                        <p:strVal val="visible"/>
                                      </p:to>
                                    </p:set>
                                    <p:anim calcmode="lin" valueType="num">
                                      <p:cBhvr>
                                        <p:cTn id="155" dur="1000" fill="hold"/>
                                        <p:tgtEl>
                                          <p:spTgt spid="18"/>
                                        </p:tgtEl>
                                        <p:attrNameLst>
                                          <p:attrName>ppt_w</p:attrName>
                                        </p:attrNameLst>
                                      </p:cBhvr>
                                      <p:tavLst>
                                        <p:tav tm="0">
                                          <p:val>
                                            <p:fltVal val="0"/>
                                          </p:val>
                                        </p:tav>
                                        <p:tav tm="100000">
                                          <p:val>
                                            <p:strVal val="#ppt_w"/>
                                          </p:val>
                                        </p:tav>
                                      </p:tavLst>
                                    </p:anim>
                                    <p:anim calcmode="lin" valueType="num">
                                      <p:cBhvr>
                                        <p:cTn id="156" dur="1000" fill="hold"/>
                                        <p:tgtEl>
                                          <p:spTgt spid="18"/>
                                        </p:tgtEl>
                                        <p:attrNameLst>
                                          <p:attrName>ppt_h</p:attrName>
                                        </p:attrNameLst>
                                      </p:cBhvr>
                                      <p:tavLst>
                                        <p:tav tm="0">
                                          <p:val>
                                            <p:fltVal val="0"/>
                                          </p:val>
                                        </p:tav>
                                        <p:tav tm="100000">
                                          <p:val>
                                            <p:strVal val="#ppt_h"/>
                                          </p:val>
                                        </p:tav>
                                      </p:tavLst>
                                    </p:anim>
                                    <p:anim calcmode="lin" valueType="num">
                                      <p:cBhvr>
                                        <p:cTn id="157" dur="1000" fill="hold"/>
                                        <p:tgtEl>
                                          <p:spTgt spid="18"/>
                                        </p:tgtEl>
                                        <p:attrNameLst>
                                          <p:attrName>style.rotation</p:attrName>
                                        </p:attrNameLst>
                                      </p:cBhvr>
                                      <p:tavLst>
                                        <p:tav tm="0">
                                          <p:val>
                                            <p:fltVal val="90"/>
                                          </p:val>
                                        </p:tav>
                                        <p:tav tm="100000">
                                          <p:val>
                                            <p:fltVal val="0"/>
                                          </p:val>
                                        </p:tav>
                                      </p:tavLst>
                                    </p:anim>
                                    <p:animEffect transition="in" filter="fade">
                                      <p:cBhvr>
                                        <p:cTn id="158" dur="1000"/>
                                        <p:tgtEl>
                                          <p:spTgt spid="18"/>
                                        </p:tgtEl>
                                      </p:cBhvr>
                                    </p:animEffect>
                                  </p:childTnLst>
                                </p:cTn>
                              </p:par>
                              <p:par>
                                <p:cTn id="159" presetID="26" presetClass="entr" presetSubtype="0" fill="hold" grpId="0" nodeType="withEffect">
                                  <p:stCondLst>
                                    <p:cond delay="0"/>
                                  </p:stCondLst>
                                  <p:childTnLst>
                                    <p:set>
                                      <p:cBhvr>
                                        <p:cTn id="160" dur="1" fill="hold">
                                          <p:stCondLst>
                                            <p:cond delay="0"/>
                                          </p:stCondLst>
                                        </p:cTn>
                                        <p:tgtEl>
                                          <p:spTgt spid="37"/>
                                        </p:tgtEl>
                                        <p:attrNameLst>
                                          <p:attrName>style.visibility</p:attrName>
                                        </p:attrNameLst>
                                      </p:cBhvr>
                                      <p:to>
                                        <p:strVal val="visible"/>
                                      </p:to>
                                    </p:set>
                                    <p:animEffect transition="in" filter="wipe(down)">
                                      <p:cBhvr>
                                        <p:cTn id="161" dur="580">
                                          <p:stCondLst>
                                            <p:cond delay="0"/>
                                          </p:stCondLst>
                                        </p:cTn>
                                        <p:tgtEl>
                                          <p:spTgt spid="37"/>
                                        </p:tgtEl>
                                      </p:cBhvr>
                                    </p:animEffect>
                                    <p:anim calcmode="lin" valueType="num">
                                      <p:cBhvr>
                                        <p:cTn id="16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16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16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16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16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167" dur="26">
                                          <p:stCondLst>
                                            <p:cond delay="650"/>
                                          </p:stCondLst>
                                        </p:cTn>
                                        <p:tgtEl>
                                          <p:spTgt spid="37"/>
                                        </p:tgtEl>
                                      </p:cBhvr>
                                      <p:to x="100000" y="60000"/>
                                    </p:animScale>
                                    <p:animScale>
                                      <p:cBhvr>
                                        <p:cTn id="168" dur="166" decel="50000">
                                          <p:stCondLst>
                                            <p:cond delay="676"/>
                                          </p:stCondLst>
                                        </p:cTn>
                                        <p:tgtEl>
                                          <p:spTgt spid="37"/>
                                        </p:tgtEl>
                                      </p:cBhvr>
                                      <p:to x="100000" y="100000"/>
                                    </p:animScale>
                                    <p:animScale>
                                      <p:cBhvr>
                                        <p:cTn id="169" dur="26">
                                          <p:stCondLst>
                                            <p:cond delay="1312"/>
                                          </p:stCondLst>
                                        </p:cTn>
                                        <p:tgtEl>
                                          <p:spTgt spid="37"/>
                                        </p:tgtEl>
                                      </p:cBhvr>
                                      <p:to x="100000" y="80000"/>
                                    </p:animScale>
                                    <p:animScale>
                                      <p:cBhvr>
                                        <p:cTn id="170" dur="166" decel="50000">
                                          <p:stCondLst>
                                            <p:cond delay="1338"/>
                                          </p:stCondLst>
                                        </p:cTn>
                                        <p:tgtEl>
                                          <p:spTgt spid="37"/>
                                        </p:tgtEl>
                                      </p:cBhvr>
                                      <p:to x="100000" y="100000"/>
                                    </p:animScale>
                                    <p:animScale>
                                      <p:cBhvr>
                                        <p:cTn id="171" dur="26">
                                          <p:stCondLst>
                                            <p:cond delay="1642"/>
                                          </p:stCondLst>
                                        </p:cTn>
                                        <p:tgtEl>
                                          <p:spTgt spid="37"/>
                                        </p:tgtEl>
                                      </p:cBhvr>
                                      <p:to x="100000" y="90000"/>
                                    </p:animScale>
                                    <p:animScale>
                                      <p:cBhvr>
                                        <p:cTn id="172" dur="166" decel="50000">
                                          <p:stCondLst>
                                            <p:cond delay="1668"/>
                                          </p:stCondLst>
                                        </p:cTn>
                                        <p:tgtEl>
                                          <p:spTgt spid="37"/>
                                        </p:tgtEl>
                                      </p:cBhvr>
                                      <p:to x="100000" y="100000"/>
                                    </p:animScale>
                                    <p:animScale>
                                      <p:cBhvr>
                                        <p:cTn id="173" dur="26">
                                          <p:stCondLst>
                                            <p:cond delay="1808"/>
                                          </p:stCondLst>
                                        </p:cTn>
                                        <p:tgtEl>
                                          <p:spTgt spid="37"/>
                                        </p:tgtEl>
                                      </p:cBhvr>
                                      <p:to x="100000" y="95000"/>
                                    </p:animScale>
                                    <p:animScale>
                                      <p:cBhvr>
                                        <p:cTn id="174" dur="166" decel="50000">
                                          <p:stCondLst>
                                            <p:cond delay="1834"/>
                                          </p:stCondLst>
                                        </p:cTn>
                                        <p:tgtEl>
                                          <p:spTgt spid="37"/>
                                        </p:tgtEl>
                                      </p:cBhvr>
                                      <p:to x="100000" y="100000"/>
                                    </p:animScale>
                                  </p:childTnLst>
                                </p:cTn>
                              </p:par>
                              <p:par>
                                <p:cTn id="175" presetID="47" presetClass="entr" presetSubtype="0" fill="hold" grpId="0" nodeType="withEffect">
                                  <p:stCondLst>
                                    <p:cond delay="0"/>
                                  </p:stCondLst>
                                  <p:childTnLst>
                                    <p:set>
                                      <p:cBhvr>
                                        <p:cTn id="176" dur="1" fill="hold">
                                          <p:stCondLst>
                                            <p:cond delay="0"/>
                                          </p:stCondLst>
                                        </p:cTn>
                                        <p:tgtEl>
                                          <p:spTgt spid="33"/>
                                        </p:tgtEl>
                                        <p:attrNameLst>
                                          <p:attrName>style.visibility</p:attrName>
                                        </p:attrNameLst>
                                      </p:cBhvr>
                                      <p:to>
                                        <p:strVal val="visible"/>
                                      </p:to>
                                    </p:set>
                                    <p:animEffect transition="in" filter="fade">
                                      <p:cBhvr>
                                        <p:cTn id="177" dur="1000"/>
                                        <p:tgtEl>
                                          <p:spTgt spid="33"/>
                                        </p:tgtEl>
                                      </p:cBhvr>
                                    </p:animEffect>
                                    <p:anim calcmode="lin" valueType="num">
                                      <p:cBhvr>
                                        <p:cTn id="178" dur="1000" fill="hold"/>
                                        <p:tgtEl>
                                          <p:spTgt spid="33"/>
                                        </p:tgtEl>
                                        <p:attrNameLst>
                                          <p:attrName>ppt_x</p:attrName>
                                        </p:attrNameLst>
                                      </p:cBhvr>
                                      <p:tavLst>
                                        <p:tav tm="0">
                                          <p:val>
                                            <p:strVal val="#ppt_x"/>
                                          </p:val>
                                        </p:tav>
                                        <p:tav tm="100000">
                                          <p:val>
                                            <p:strVal val="#ppt_x"/>
                                          </p:val>
                                        </p:tav>
                                      </p:tavLst>
                                    </p:anim>
                                    <p:anim calcmode="lin" valueType="num">
                                      <p:cBhvr>
                                        <p:cTn id="179" dur="1000" fill="hold"/>
                                        <p:tgtEl>
                                          <p:spTgt spid="33"/>
                                        </p:tgtEl>
                                        <p:attrNameLst>
                                          <p:attrName>ppt_y</p:attrName>
                                        </p:attrNameLst>
                                      </p:cBhvr>
                                      <p:tavLst>
                                        <p:tav tm="0">
                                          <p:val>
                                            <p:strVal val="#ppt_y-.1"/>
                                          </p:val>
                                        </p:tav>
                                        <p:tav tm="100000">
                                          <p:val>
                                            <p:strVal val="#ppt_y"/>
                                          </p:val>
                                        </p:tav>
                                      </p:tavLst>
                                    </p:anim>
                                  </p:childTnLst>
                                </p:cTn>
                              </p:par>
                              <p:par>
                                <p:cTn id="180" presetID="42" presetClass="entr" presetSubtype="0" fill="hold" grpId="0" nodeType="withEffect">
                                  <p:stCondLst>
                                    <p:cond delay="0"/>
                                  </p:stCondLst>
                                  <p:childTnLst>
                                    <p:set>
                                      <p:cBhvr>
                                        <p:cTn id="181" dur="1" fill="hold">
                                          <p:stCondLst>
                                            <p:cond delay="0"/>
                                          </p:stCondLst>
                                        </p:cTn>
                                        <p:tgtEl>
                                          <p:spTgt spid="26"/>
                                        </p:tgtEl>
                                        <p:attrNameLst>
                                          <p:attrName>style.visibility</p:attrName>
                                        </p:attrNameLst>
                                      </p:cBhvr>
                                      <p:to>
                                        <p:strVal val="visible"/>
                                      </p:to>
                                    </p:set>
                                    <p:animEffect transition="in" filter="fade">
                                      <p:cBhvr>
                                        <p:cTn id="182" dur="1000"/>
                                        <p:tgtEl>
                                          <p:spTgt spid="26"/>
                                        </p:tgtEl>
                                      </p:cBhvr>
                                    </p:animEffect>
                                    <p:anim calcmode="lin" valueType="num">
                                      <p:cBhvr>
                                        <p:cTn id="183" dur="1000" fill="hold"/>
                                        <p:tgtEl>
                                          <p:spTgt spid="26"/>
                                        </p:tgtEl>
                                        <p:attrNameLst>
                                          <p:attrName>ppt_x</p:attrName>
                                        </p:attrNameLst>
                                      </p:cBhvr>
                                      <p:tavLst>
                                        <p:tav tm="0">
                                          <p:val>
                                            <p:strVal val="#ppt_x"/>
                                          </p:val>
                                        </p:tav>
                                        <p:tav tm="100000">
                                          <p:val>
                                            <p:strVal val="#ppt_x"/>
                                          </p:val>
                                        </p:tav>
                                      </p:tavLst>
                                    </p:anim>
                                    <p:anim calcmode="lin" valueType="num">
                                      <p:cBhvr>
                                        <p:cTn id="18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31" presetClass="entr" presetSubtype="0" fill="hold" nodeType="clickEffect">
                                  <p:stCondLst>
                                    <p:cond delay="0"/>
                                  </p:stCondLst>
                                  <p:childTnLst>
                                    <p:set>
                                      <p:cBhvr>
                                        <p:cTn id="188" dur="1" fill="hold">
                                          <p:stCondLst>
                                            <p:cond delay="0"/>
                                          </p:stCondLst>
                                        </p:cTn>
                                        <p:tgtEl>
                                          <p:spTgt spid="19"/>
                                        </p:tgtEl>
                                        <p:attrNameLst>
                                          <p:attrName>style.visibility</p:attrName>
                                        </p:attrNameLst>
                                      </p:cBhvr>
                                      <p:to>
                                        <p:strVal val="visible"/>
                                      </p:to>
                                    </p:set>
                                    <p:anim calcmode="lin" valueType="num">
                                      <p:cBhvr>
                                        <p:cTn id="189" dur="1000" fill="hold"/>
                                        <p:tgtEl>
                                          <p:spTgt spid="19"/>
                                        </p:tgtEl>
                                        <p:attrNameLst>
                                          <p:attrName>ppt_w</p:attrName>
                                        </p:attrNameLst>
                                      </p:cBhvr>
                                      <p:tavLst>
                                        <p:tav tm="0">
                                          <p:val>
                                            <p:fltVal val="0"/>
                                          </p:val>
                                        </p:tav>
                                        <p:tav tm="100000">
                                          <p:val>
                                            <p:strVal val="#ppt_w"/>
                                          </p:val>
                                        </p:tav>
                                      </p:tavLst>
                                    </p:anim>
                                    <p:anim calcmode="lin" valueType="num">
                                      <p:cBhvr>
                                        <p:cTn id="190" dur="1000" fill="hold"/>
                                        <p:tgtEl>
                                          <p:spTgt spid="19"/>
                                        </p:tgtEl>
                                        <p:attrNameLst>
                                          <p:attrName>ppt_h</p:attrName>
                                        </p:attrNameLst>
                                      </p:cBhvr>
                                      <p:tavLst>
                                        <p:tav tm="0">
                                          <p:val>
                                            <p:fltVal val="0"/>
                                          </p:val>
                                        </p:tav>
                                        <p:tav tm="100000">
                                          <p:val>
                                            <p:strVal val="#ppt_h"/>
                                          </p:val>
                                        </p:tav>
                                      </p:tavLst>
                                    </p:anim>
                                    <p:anim calcmode="lin" valueType="num">
                                      <p:cBhvr>
                                        <p:cTn id="191" dur="1000" fill="hold"/>
                                        <p:tgtEl>
                                          <p:spTgt spid="19"/>
                                        </p:tgtEl>
                                        <p:attrNameLst>
                                          <p:attrName>style.rotation</p:attrName>
                                        </p:attrNameLst>
                                      </p:cBhvr>
                                      <p:tavLst>
                                        <p:tav tm="0">
                                          <p:val>
                                            <p:fltVal val="90"/>
                                          </p:val>
                                        </p:tav>
                                        <p:tav tm="100000">
                                          <p:val>
                                            <p:fltVal val="0"/>
                                          </p:val>
                                        </p:tav>
                                      </p:tavLst>
                                    </p:anim>
                                    <p:animEffect transition="in" filter="fade">
                                      <p:cBhvr>
                                        <p:cTn id="192" dur="1000"/>
                                        <p:tgtEl>
                                          <p:spTgt spid="19"/>
                                        </p:tgtEl>
                                      </p:cBhvr>
                                    </p:animEffect>
                                  </p:childTnLst>
                                </p:cTn>
                              </p:par>
                              <p:par>
                                <p:cTn id="193" presetID="1" presetClass="entr" presetSubtype="0" fill="hold" grpId="0" nodeType="withEffect">
                                  <p:stCondLst>
                                    <p:cond delay="0"/>
                                  </p:stCondLst>
                                  <p:childTnLst>
                                    <p:set>
                                      <p:cBhvr>
                                        <p:cTn id="194" dur="1" fill="hold">
                                          <p:stCondLst>
                                            <p:cond delay="0"/>
                                          </p:stCondLst>
                                        </p:cTn>
                                        <p:tgtEl>
                                          <p:spTgt spid="25"/>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14" presetClass="entr" presetSubtype="10" fill="hold" nodeType="clickEffect">
                                  <p:stCondLst>
                                    <p:cond delay="0"/>
                                  </p:stCondLst>
                                  <p:childTnLst>
                                    <p:set>
                                      <p:cBhvr>
                                        <p:cTn id="198" dur="1" fill="hold">
                                          <p:stCondLst>
                                            <p:cond delay="0"/>
                                          </p:stCondLst>
                                        </p:cTn>
                                        <p:tgtEl>
                                          <p:spTgt spid="20"/>
                                        </p:tgtEl>
                                        <p:attrNameLst>
                                          <p:attrName>style.visibility</p:attrName>
                                        </p:attrNameLst>
                                      </p:cBhvr>
                                      <p:to>
                                        <p:strVal val="visible"/>
                                      </p:to>
                                    </p:set>
                                    <p:animEffect transition="in" filter="randombar(horizontal)">
                                      <p:cBhvr>
                                        <p:cTn id="199" dur="500"/>
                                        <p:tgtEl>
                                          <p:spTgt spid="20"/>
                                        </p:tgtEl>
                                      </p:cBhvr>
                                    </p:animEffect>
                                  </p:childTnLst>
                                </p:cTn>
                              </p:par>
                              <p:par>
                                <p:cTn id="200" presetID="45" presetClass="entr" presetSubtype="0" fill="hold" grpId="0" nodeType="withEffect">
                                  <p:stCondLst>
                                    <p:cond delay="0"/>
                                  </p:stCondLst>
                                  <p:childTnLst>
                                    <p:set>
                                      <p:cBhvr>
                                        <p:cTn id="201" dur="1" fill="hold">
                                          <p:stCondLst>
                                            <p:cond delay="0"/>
                                          </p:stCondLst>
                                        </p:cTn>
                                        <p:tgtEl>
                                          <p:spTgt spid="29"/>
                                        </p:tgtEl>
                                        <p:attrNameLst>
                                          <p:attrName>style.visibility</p:attrName>
                                        </p:attrNameLst>
                                      </p:cBhvr>
                                      <p:to>
                                        <p:strVal val="visible"/>
                                      </p:to>
                                    </p:set>
                                    <p:animEffect transition="in" filter="fade">
                                      <p:cBhvr>
                                        <p:cTn id="202" dur="2000"/>
                                        <p:tgtEl>
                                          <p:spTgt spid="29"/>
                                        </p:tgtEl>
                                      </p:cBhvr>
                                    </p:animEffect>
                                    <p:anim calcmode="lin" valueType="num">
                                      <p:cBhvr>
                                        <p:cTn id="203" dur="2000" fill="hold"/>
                                        <p:tgtEl>
                                          <p:spTgt spid="29"/>
                                        </p:tgtEl>
                                        <p:attrNameLst>
                                          <p:attrName>ppt_w</p:attrName>
                                        </p:attrNameLst>
                                      </p:cBhvr>
                                      <p:tavLst>
                                        <p:tav tm="0" fmla="#ppt_w*sin(2.5*pi*$)">
                                          <p:val>
                                            <p:fltVal val="0"/>
                                          </p:val>
                                        </p:tav>
                                        <p:tav tm="100000">
                                          <p:val>
                                            <p:fltVal val="1"/>
                                          </p:val>
                                        </p:tav>
                                      </p:tavLst>
                                    </p:anim>
                                    <p:anim calcmode="lin" valueType="num">
                                      <p:cBhvr>
                                        <p:cTn id="204" dur="2000" fill="hold"/>
                                        <p:tgtEl>
                                          <p:spTgt spid="29"/>
                                        </p:tgtEl>
                                        <p:attrNameLst>
                                          <p:attrName>ppt_h</p:attrName>
                                        </p:attrNameLst>
                                      </p:cBhvr>
                                      <p:tavLst>
                                        <p:tav tm="0">
                                          <p:val>
                                            <p:strVal val="#ppt_h"/>
                                          </p:val>
                                        </p:tav>
                                        <p:tav tm="100000">
                                          <p:val>
                                            <p:strVal val="#ppt_h"/>
                                          </p:val>
                                        </p:tav>
                                      </p:tavLst>
                                    </p:anim>
                                  </p:childTnLst>
                                </p:cTn>
                              </p:par>
                              <p:par>
                                <p:cTn id="205" presetID="47" presetClass="entr" presetSubtype="0" fill="hold" grpId="0" nodeType="withEffect">
                                  <p:stCondLst>
                                    <p:cond delay="0"/>
                                  </p:stCondLst>
                                  <p:childTnLst>
                                    <p:set>
                                      <p:cBhvr>
                                        <p:cTn id="206" dur="1" fill="hold">
                                          <p:stCondLst>
                                            <p:cond delay="0"/>
                                          </p:stCondLst>
                                        </p:cTn>
                                        <p:tgtEl>
                                          <p:spTgt spid="31"/>
                                        </p:tgtEl>
                                        <p:attrNameLst>
                                          <p:attrName>style.visibility</p:attrName>
                                        </p:attrNameLst>
                                      </p:cBhvr>
                                      <p:to>
                                        <p:strVal val="visible"/>
                                      </p:to>
                                    </p:set>
                                    <p:animEffect transition="in" filter="fade">
                                      <p:cBhvr>
                                        <p:cTn id="207" dur="1000"/>
                                        <p:tgtEl>
                                          <p:spTgt spid="31"/>
                                        </p:tgtEl>
                                      </p:cBhvr>
                                    </p:animEffect>
                                    <p:anim calcmode="lin" valueType="num">
                                      <p:cBhvr>
                                        <p:cTn id="208" dur="1000" fill="hold"/>
                                        <p:tgtEl>
                                          <p:spTgt spid="31"/>
                                        </p:tgtEl>
                                        <p:attrNameLst>
                                          <p:attrName>ppt_x</p:attrName>
                                        </p:attrNameLst>
                                      </p:cBhvr>
                                      <p:tavLst>
                                        <p:tav tm="0">
                                          <p:val>
                                            <p:strVal val="#ppt_x"/>
                                          </p:val>
                                        </p:tav>
                                        <p:tav tm="100000">
                                          <p:val>
                                            <p:strVal val="#ppt_x"/>
                                          </p:val>
                                        </p:tav>
                                      </p:tavLst>
                                    </p:anim>
                                    <p:anim calcmode="lin" valueType="num">
                                      <p:cBhvr>
                                        <p:cTn id="20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10" fill="hold">
                      <p:stCondLst>
                        <p:cond delay="indefinite"/>
                      </p:stCondLst>
                      <p:childTnLst>
                        <p:par>
                          <p:cTn id="211" fill="hold">
                            <p:stCondLst>
                              <p:cond delay="0"/>
                            </p:stCondLst>
                            <p:childTnLst>
                              <p:par>
                                <p:cTn id="212" presetID="31" presetClass="entr" presetSubtype="0" fill="hold" nodeType="clickEffect">
                                  <p:stCondLst>
                                    <p:cond delay="0"/>
                                  </p:stCondLst>
                                  <p:childTnLst>
                                    <p:set>
                                      <p:cBhvr>
                                        <p:cTn id="213" dur="1" fill="hold">
                                          <p:stCondLst>
                                            <p:cond delay="0"/>
                                          </p:stCondLst>
                                        </p:cTn>
                                        <p:tgtEl>
                                          <p:spTgt spid="21"/>
                                        </p:tgtEl>
                                        <p:attrNameLst>
                                          <p:attrName>style.visibility</p:attrName>
                                        </p:attrNameLst>
                                      </p:cBhvr>
                                      <p:to>
                                        <p:strVal val="visible"/>
                                      </p:to>
                                    </p:set>
                                    <p:anim calcmode="lin" valueType="num">
                                      <p:cBhvr>
                                        <p:cTn id="214" dur="1000" fill="hold"/>
                                        <p:tgtEl>
                                          <p:spTgt spid="21"/>
                                        </p:tgtEl>
                                        <p:attrNameLst>
                                          <p:attrName>ppt_w</p:attrName>
                                        </p:attrNameLst>
                                      </p:cBhvr>
                                      <p:tavLst>
                                        <p:tav tm="0">
                                          <p:val>
                                            <p:fltVal val="0"/>
                                          </p:val>
                                        </p:tav>
                                        <p:tav tm="100000">
                                          <p:val>
                                            <p:strVal val="#ppt_w"/>
                                          </p:val>
                                        </p:tav>
                                      </p:tavLst>
                                    </p:anim>
                                    <p:anim calcmode="lin" valueType="num">
                                      <p:cBhvr>
                                        <p:cTn id="215" dur="1000" fill="hold"/>
                                        <p:tgtEl>
                                          <p:spTgt spid="21"/>
                                        </p:tgtEl>
                                        <p:attrNameLst>
                                          <p:attrName>ppt_h</p:attrName>
                                        </p:attrNameLst>
                                      </p:cBhvr>
                                      <p:tavLst>
                                        <p:tav tm="0">
                                          <p:val>
                                            <p:fltVal val="0"/>
                                          </p:val>
                                        </p:tav>
                                        <p:tav tm="100000">
                                          <p:val>
                                            <p:strVal val="#ppt_h"/>
                                          </p:val>
                                        </p:tav>
                                      </p:tavLst>
                                    </p:anim>
                                    <p:anim calcmode="lin" valueType="num">
                                      <p:cBhvr>
                                        <p:cTn id="216" dur="1000" fill="hold"/>
                                        <p:tgtEl>
                                          <p:spTgt spid="21"/>
                                        </p:tgtEl>
                                        <p:attrNameLst>
                                          <p:attrName>style.rotation</p:attrName>
                                        </p:attrNameLst>
                                      </p:cBhvr>
                                      <p:tavLst>
                                        <p:tav tm="0">
                                          <p:val>
                                            <p:fltVal val="90"/>
                                          </p:val>
                                        </p:tav>
                                        <p:tav tm="100000">
                                          <p:val>
                                            <p:fltVal val="0"/>
                                          </p:val>
                                        </p:tav>
                                      </p:tavLst>
                                    </p:anim>
                                    <p:animEffect transition="in" filter="fade">
                                      <p:cBhvr>
                                        <p:cTn id="217" dur="1000"/>
                                        <p:tgtEl>
                                          <p:spTgt spid="21"/>
                                        </p:tgtEl>
                                      </p:cBhvr>
                                    </p:animEffect>
                                  </p:childTnLst>
                                </p:cTn>
                              </p:par>
                              <p:par>
                                <p:cTn id="218" presetID="42" presetClass="entr" presetSubtype="0" fill="hold" grpId="0" nodeType="withEffect">
                                  <p:stCondLst>
                                    <p:cond delay="0"/>
                                  </p:stCondLst>
                                  <p:childTnLst>
                                    <p:set>
                                      <p:cBhvr>
                                        <p:cTn id="219" dur="1" fill="hold">
                                          <p:stCondLst>
                                            <p:cond delay="0"/>
                                          </p:stCondLst>
                                        </p:cTn>
                                        <p:tgtEl>
                                          <p:spTgt spid="28"/>
                                        </p:tgtEl>
                                        <p:attrNameLst>
                                          <p:attrName>style.visibility</p:attrName>
                                        </p:attrNameLst>
                                      </p:cBhvr>
                                      <p:to>
                                        <p:strVal val="visible"/>
                                      </p:to>
                                    </p:set>
                                    <p:animEffect transition="in" filter="fade">
                                      <p:cBhvr>
                                        <p:cTn id="220" dur="1000"/>
                                        <p:tgtEl>
                                          <p:spTgt spid="28"/>
                                        </p:tgtEl>
                                      </p:cBhvr>
                                    </p:animEffect>
                                    <p:anim calcmode="lin" valueType="num">
                                      <p:cBhvr>
                                        <p:cTn id="221" dur="1000" fill="hold"/>
                                        <p:tgtEl>
                                          <p:spTgt spid="28"/>
                                        </p:tgtEl>
                                        <p:attrNameLst>
                                          <p:attrName>ppt_x</p:attrName>
                                        </p:attrNameLst>
                                      </p:cBhvr>
                                      <p:tavLst>
                                        <p:tav tm="0">
                                          <p:val>
                                            <p:strVal val="#ppt_x"/>
                                          </p:val>
                                        </p:tav>
                                        <p:tav tm="100000">
                                          <p:val>
                                            <p:strVal val="#ppt_x"/>
                                          </p:val>
                                        </p:tav>
                                      </p:tavLst>
                                    </p:anim>
                                    <p:anim calcmode="lin" valueType="num">
                                      <p:cBhvr>
                                        <p:cTn id="222" dur="1000" fill="hold"/>
                                        <p:tgtEl>
                                          <p:spTgt spid="28"/>
                                        </p:tgtEl>
                                        <p:attrNameLst>
                                          <p:attrName>ppt_y</p:attrName>
                                        </p:attrNameLst>
                                      </p:cBhvr>
                                      <p:tavLst>
                                        <p:tav tm="0">
                                          <p:val>
                                            <p:strVal val="#ppt_y+.1"/>
                                          </p:val>
                                        </p:tav>
                                        <p:tav tm="100000">
                                          <p:val>
                                            <p:strVal val="#ppt_y"/>
                                          </p:val>
                                        </p:tav>
                                      </p:tavLst>
                                    </p:anim>
                                  </p:childTnLst>
                                </p:cTn>
                              </p:par>
                              <p:par>
                                <p:cTn id="223" presetID="26" presetClass="entr" presetSubtype="0" fill="hold" grpId="0" nodeType="withEffect">
                                  <p:stCondLst>
                                    <p:cond delay="0"/>
                                  </p:stCondLst>
                                  <p:childTnLst>
                                    <p:set>
                                      <p:cBhvr>
                                        <p:cTn id="224" dur="1" fill="hold">
                                          <p:stCondLst>
                                            <p:cond delay="0"/>
                                          </p:stCondLst>
                                        </p:cTn>
                                        <p:tgtEl>
                                          <p:spTgt spid="38"/>
                                        </p:tgtEl>
                                        <p:attrNameLst>
                                          <p:attrName>style.visibility</p:attrName>
                                        </p:attrNameLst>
                                      </p:cBhvr>
                                      <p:to>
                                        <p:strVal val="visible"/>
                                      </p:to>
                                    </p:set>
                                    <p:animEffect transition="in" filter="wipe(down)">
                                      <p:cBhvr>
                                        <p:cTn id="225" dur="580">
                                          <p:stCondLst>
                                            <p:cond delay="0"/>
                                          </p:stCondLst>
                                        </p:cTn>
                                        <p:tgtEl>
                                          <p:spTgt spid="38"/>
                                        </p:tgtEl>
                                      </p:cBhvr>
                                    </p:animEffect>
                                    <p:anim calcmode="lin" valueType="num">
                                      <p:cBhvr>
                                        <p:cTn id="22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2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2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2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3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31" dur="26">
                                          <p:stCondLst>
                                            <p:cond delay="650"/>
                                          </p:stCondLst>
                                        </p:cTn>
                                        <p:tgtEl>
                                          <p:spTgt spid="38"/>
                                        </p:tgtEl>
                                      </p:cBhvr>
                                      <p:to x="100000" y="60000"/>
                                    </p:animScale>
                                    <p:animScale>
                                      <p:cBhvr>
                                        <p:cTn id="232" dur="166" decel="50000">
                                          <p:stCondLst>
                                            <p:cond delay="676"/>
                                          </p:stCondLst>
                                        </p:cTn>
                                        <p:tgtEl>
                                          <p:spTgt spid="38"/>
                                        </p:tgtEl>
                                      </p:cBhvr>
                                      <p:to x="100000" y="100000"/>
                                    </p:animScale>
                                    <p:animScale>
                                      <p:cBhvr>
                                        <p:cTn id="233" dur="26">
                                          <p:stCondLst>
                                            <p:cond delay="1312"/>
                                          </p:stCondLst>
                                        </p:cTn>
                                        <p:tgtEl>
                                          <p:spTgt spid="38"/>
                                        </p:tgtEl>
                                      </p:cBhvr>
                                      <p:to x="100000" y="80000"/>
                                    </p:animScale>
                                    <p:animScale>
                                      <p:cBhvr>
                                        <p:cTn id="234" dur="166" decel="50000">
                                          <p:stCondLst>
                                            <p:cond delay="1338"/>
                                          </p:stCondLst>
                                        </p:cTn>
                                        <p:tgtEl>
                                          <p:spTgt spid="38"/>
                                        </p:tgtEl>
                                      </p:cBhvr>
                                      <p:to x="100000" y="100000"/>
                                    </p:animScale>
                                    <p:animScale>
                                      <p:cBhvr>
                                        <p:cTn id="235" dur="26">
                                          <p:stCondLst>
                                            <p:cond delay="1642"/>
                                          </p:stCondLst>
                                        </p:cTn>
                                        <p:tgtEl>
                                          <p:spTgt spid="38"/>
                                        </p:tgtEl>
                                      </p:cBhvr>
                                      <p:to x="100000" y="90000"/>
                                    </p:animScale>
                                    <p:animScale>
                                      <p:cBhvr>
                                        <p:cTn id="236" dur="166" decel="50000">
                                          <p:stCondLst>
                                            <p:cond delay="1668"/>
                                          </p:stCondLst>
                                        </p:cTn>
                                        <p:tgtEl>
                                          <p:spTgt spid="38"/>
                                        </p:tgtEl>
                                      </p:cBhvr>
                                      <p:to x="100000" y="100000"/>
                                    </p:animScale>
                                    <p:animScale>
                                      <p:cBhvr>
                                        <p:cTn id="237" dur="26">
                                          <p:stCondLst>
                                            <p:cond delay="1808"/>
                                          </p:stCondLst>
                                        </p:cTn>
                                        <p:tgtEl>
                                          <p:spTgt spid="38"/>
                                        </p:tgtEl>
                                      </p:cBhvr>
                                      <p:to x="100000" y="95000"/>
                                    </p:animScale>
                                    <p:animScale>
                                      <p:cBhvr>
                                        <p:cTn id="238" dur="166" decel="50000">
                                          <p:stCondLst>
                                            <p:cond delay="1834"/>
                                          </p:stCondLst>
                                        </p:cTn>
                                        <p:tgtEl>
                                          <p:spTgt spid="38"/>
                                        </p:tgtEl>
                                      </p:cBhvr>
                                      <p:to x="100000" y="100000"/>
                                    </p:animScale>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2" grpId="0"/>
      <p:bldP spid="4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l="20444" r="2044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71528" y="859313"/>
            <a:ext cx="7000924" cy="4013962"/>
            <a:chOff x="768638" y="3093465"/>
            <a:chExt cx="13116398" cy="6038177"/>
          </a:xfrm>
        </p:grpSpPr>
        <p:sp>
          <p:nvSpPr>
            <p:cNvPr id="3" name="TextBox 3"/>
            <p:cNvSpPr txBox="1"/>
            <p:nvPr/>
          </p:nvSpPr>
          <p:spPr>
            <a:xfrm rot="20833501">
              <a:off x="2006250" y="3093465"/>
              <a:ext cx="9042400" cy="4507847"/>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rtlCol="0" anchor="t">
              <a:spAutoFit/>
            </a:bodyPr>
            <a:lstStyle/>
            <a:p>
              <a:pPr marL="0" lvl="0" indent="0" algn="ctr">
                <a:lnSpc>
                  <a:spcPts val="8238"/>
                </a:lnSpc>
              </a:pPr>
              <a:r>
                <a:rPr lang="en-US" sz="3200" u="none" spc="-276" dirty="0" smtClean="0">
                  <a:solidFill>
                    <a:srgbClr val="FFFFFF"/>
                  </a:solidFill>
                  <a:latin typeface="Libre Baskerville"/>
                </a:rPr>
                <a:t>ATTITUDES, PAROLES, </a:t>
              </a:r>
            </a:p>
            <a:p>
              <a:pPr marL="0" lvl="0" indent="0" algn="ctr">
                <a:lnSpc>
                  <a:spcPts val="8238"/>
                </a:lnSpc>
              </a:pPr>
              <a:r>
                <a:rPr lang="en-US" sz="3200" u="none" spc="-276" dirty="0" smtClean="0">
                  <a:solidFill>
                    <a:srgbClr val="FFFFFF"/>
                  </a:solidFill>
                  <a:latin typeface="Libre Baskerville"/>
                </a:rPr>
                <a:t>ET </a:t>
              </a:r>
              <a:r>
                <a:rPr lang="en-US" sz="3200" spc="-276" dirty="0" smtClean="0">
                  <a:solidFill>
                    <a:srgbClr val="FFFFFF"/>
                  </a:solidFill>
                  <a:latin typeface="Libre Baskerville"/>
                </a:rPr>
                <a:t>G</a:t>
              </a:r>
              <a:r>
                <a:rPr lang="en-US" sz="3200" u="none" spc="-276" dirty="0" smtClean="0">
                  <a:solidFill>
                    <a:srgbClr val="FFFFFF"/>
                  </a:solidFill>
                  <a:latin typeface="Libre Baskerville"/>
                </a:rPr>
                <a:t>ESTES</a:t>
              </a:r>
            </a:p>
            <a:p>
              <a:pPr marL="0" lvl="0" indent="0" algn="ctr">
                <a:lnSpc>
                  <a:spcPts val="8238"/>
                </a:lnSpc>
              </a:pPr>
              <a:r>
                <a:rPr lang="en-US" sz="3200" spc="-276" dirty="0" smtClean="0">
                  <a:solidFill>
                    <a:srgbClr val="FFFFFF"/>
                  </a:solidFill>
                  <a:latin typeface="Libre Baskerville"/>
                </a:rPr>
                <a:t>DE  LA  CONSÉCRATION</a:t>
              </a:r>
              <a:endParaRPr lang="en-US" sz="3200" u="none" spc="-276" dirty="0">
                <a:solidFill>
                  <a:srgbClr val="FFFFFF"/>
                </a:solidFill>
                <a:latin typeface="Libre Baskerville"/>
              </a:endParaRPr>
            </a:p>
          </p:txBody>
        </p:sp>
        <p:sp>
          <p:nvSpPr>
            <p:cNvPr id="5" name="TextBox 5"/>
            <p:cNvSpPr txBox="1"/>
            <p:nvPr/>
          </p:nvSpPr>
          <p:spPr>
            <a:xfrm>
              <a:off x="768638" y="8612422"/>
              <a:ext cx="13116398" cy="519220"/>
            </a:xfrm>
            <a:prstGeom prst="rect">
              <a:avLst/>
            </a:prstGeom>
          </p:spPr>
          <p:txBody>
            <a:bodyPr lIns="0" tIns="0" rIns="0" bIns="0" rtlCol="0" anchor="t">
              <a:spAutoFit/>
            </a:bodyPr>
            <a:lstStyle/>
            <a:p>
              <a:pPr algn="ctr">
                <a:lnSpc>
                  <a:spcPts val="2879"/>
                </a:lnSpc>
              </a:pPr>
              <a:endParaRPr lang="en-US" spc="480" dirty="0">
                <a:solidFill>
                  <a:srgbClr val="C1A480"/>
                </a:solidFill>
                <a:latin typeface="Open Sans Light"/>
              </a:endParaRPr>
            </a:p>
          </p:txBody>
        </p:sp>
      </p:gr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6" name="TextBox 6"/>
          <p:cNvSpPr txBox="1"/>
          <p:nvPr/>
        </p:nvSpPr>
        <p:spPr>
          <a:xfrm>
            <a:off x="414290" y="2143104"/>
            <a:ext cx="4643470" cy="1661993"/>
          </a:xfrm>
          <a:prstGeom prst="rect">
            <a:avLst/>
          </a:prstGeom>
          <a:solidFill>
            <a:schemeClr val="bg2"/>
          </a:solidFill>
        </p:spPr>
        <p:style>
          <a:lnRef idx="2">
            <a:schemeClr val="accent1"/>
          </a:lnRef>
          <a:fillRef idx="1">
            <a:schemeClr val="lt1"/>
          </a:fillRef>
          <a:effectRef idx="0">
            <a:schemeClr val="accent1"/>
          </a:effectRef>
          <a:fontRef idx="minor">
            <a:schemeClr val="dk1"/>
          </a:fontRef>
        </p:style>
        <p:txBody>
          <a:bodyPr wrap="square" lIns="0" tIns="0" rIns="0" bIns="0" rtlCol="0" anchor="t">
            <a:spAutoFit/>
          </a:bodyPr>
          <a:lstStyle/>
          <a:p>
            <a:pPr marL="0" lvl="0" indent="0" algn="ctr">
              <a:lnSpc>
                <a:spcPct val="150000"/>
              </a:lnSpc>
              <a:spcBef>
                <a:spcPct val="0"/>
              </a:spcBef>
            </a:pPr>
            <a:r>
              <a:rPr lang="en-US" sz="2400" u="none" dirty="0" smtClean="0">
                <a:solidFill>
                  <a:schemeClr val="tx1"/>
                </a:solidFill>
                <a:latin typeface="+mj-lt"/>
              </a:rPr>
              <a:t>En </a:t>
            </a:r>
            <a:r>
              <a:rPr lang="en-US" sz="2400" u="none" dirty="0" err="1" smtClean="0">
                <a:solidFill>
                  <a:schemeClr val="tx1"/>
                </a:solidFill>
                <a:latin typeface="+mj-lt"/>
              </a:rPr>
              <a:t>présentant</a:t>
            </a:r>
            <a:r>
              <a:rPr lang="en-US" sz="2400" u="none" dirty="0" smtClean="0">
                <a:solidFill>
                  <a:schemeClr val="tx1"/>
                </a:solidFill>
                <a:latin typeface="+mj-lt"/>
              </a:rPr>
              <a:t> le pain:</a:t>
            </a:r>
          </a:p>
          <a:p>
            <a:pPr marL="0" lvl="0" indent="0" algn="ctr">
              <a:lnSpc>
                <a:spcPct val="150000"/>
              </a:lnSpc>
              <a:spcBef>
                <a:spcPct val="0"/>
              </a:spcBef>
            </a:pPr>
            <a:r>
              <a:rPr lang="en-US" sz="2400" u="none" dirty="0" smtClean="0">
                <a:solidFill>
                  <a:schemeClr val="tx1"/>
                </a:solidFill>
                <a:latin typeface="+mj-lt"/>
              </a:rPr>
              <a:t>“</a:t>
            </a:r>
            <a:r>
              <a:rPr lang="en-US" sz="2400" b="1" dirty="0" err="1" smtClean="0">
                <a:solidFill>
                  <a:schemeClr val="tx1"/>
                </a:solidFill>
                <a:latin typeface="+mj-lt"/>
                <a:cs typeface="Calibri" pitchFamily="34" charset="0"/>
              </a:rPr>
              <a:t>Prenez</a:t>
            </a:r>
            <a:r>
              <a:rPr lang="en-US" sz="2400" b="1" dirty="0" smtClean="0">
                <a:solidFill>
                  <a:schemeClr val="tx1"/>
                </a:solidFill>
                <a:latin typeface="+mj-lt"/>
                <a:cs typeface="Calibri" pitchFamily="34" charset="0"/>
              </a:rPr>
              <a:t> </a:t>
            </a:r>
            <a:r>
              <a:rPr lang="en-US" sz="2400" b="1" dirty="0">
                <a:solidFill>
                  <a:schemeClr val="tx1"/>
                </a:solidFill>
                <a:latin typeface="+mj-lt"/>
                <a:cs typeface="Calibri" pitchFamily="34" charset="0"/>
              </a:rPr>
              <a:t>et </a:t>
            </a:r>
            <a:r>
              <a:rPr lang="en-US" sz="2400" b="1" dirty="0" err="1">
                <a:solidFill>
                  <a:schemeClr val="tx1"/>
                </a:solidFill>
                <a:latin typeface="+mj-lt"/>
                <a:cs typeface="Calibri" pitchFamily="34" charset="0"/>
              </a:rPr>
              <a:t>mangez</a:t>
            </a:r>
            <a:r>
              <a:rPr lang="en-US" sz="2400" b="1" dirty="0">
                <a:solidFill>
                  <a:schemeClr val="tx1"/>
                </a:solidFill>
                <a:latin typeface="+mj-lt"/>
                <a:cs typeface="Calibri" pitchFamily="34" charset="0"/>
              </a:rPr>
              <a:t>-en </a:t>
            </a:r>
            <a:r>
              <a:rPr lang="en-US" sz="2400" b="1" dirty="0" err="1">
                <a:solidFill>
                  <a:schemeClr val="tx1"/>
                </a:solidFill>
                <a:latin typeface="+mj-lt"/>
                <a:cs typeface="Calibri" pitchFamily="34" charset="0"/>
              </a:rPr>
              <a:t>tous</a:t>
            </a:r>
            <a:r>
              <a:rPr lang="en-US" sz="2400" b="1" dirty="0">
                <a:solidFill>
                  <a:schemeClr val="tx1"/>
                </a:solidFill>
                <a:latin typeface="+mj-lt"/>
                <a:cs typeface="Calibri" pitchFamily="34" charset="0"/>
              </a:rPr>
              <a:t>, </a:t>
            </a:r>
            <a:endParaRPr lang="en-US" sz="2400" b="1" dirty="0" smtClean="0">
              <a:solidFill>
                <a:schemeClr val="tx1"/>
              </a:solidFill>
              <a:latin typeface="+mj-lt"/>
              <a:cs typeface="Calibri" pitchFamily="34" charset="0"/>
            </a:endParaRPr>
          </a:p>
          <a:p>
            <a:pPr marL="0" lvl="0" indent="0" algn="ctr">
              <a:lnSpc>
                <a:spcPct val="150000"/>
              </a:lnSpc>
              <a:spcBef>
                <a:spcPct val="0"/>
              </a:spcBef>
            </a:pPr>
            <a:r>
              <a:rPr lang="en-US" sz="2400" b="1" dirty="0" err="1" smtClean="0">
                <a:solidFill>
                  <a:schemeClr val="tx1"/>
                </a:solidFill>
                <a:latin typeface="+mj-lt"/>
                <a:cs typeface="Calibri" pitchFamily="34" charset="0"/>
              </a:rPr>
              <a:t>ceci</a:t>
            </a:r>
            <a:r>
              <a:rPr lang="en-US" sz="2400" b="1" dirty="0" smtClean="0">
                <a:solidFill>
                  <a:schemeClr val="tx1"/>
                </a:solidFill>
                <a:latin typeface="+mj-lt"/>
                <a:cs typeface="Calibri" pitchFamily="34" charset="0"/>
              </a:rPr>
              <a:t> </a:t>
            </a:r>
            <a:r>
              <a:rPr lang="en-US" sz="2400" b="1" dirty="0" err="1">
                <a:solidFill>
                  <a:schemeClr val="tx1"/>
                </a:solidFill>
                <a:latin typeface="+mj-lt"/>
                <a:cs typeface="Calibri" pitchFamily="34" charset="0"/>
              </a:rPr>
              <a:t>est</a:t>
            </a:r>
            <a:r>
              <a:rPr lang="en-US" sz="2400" b="1" dirty="0">
                <a:solidFill>
                  <a:schemeClr val="tx1"/>
                </a:solidFill>
                <a:latin typeface="+mj-lt"/>
                <a:cs typeface="Calibri" pitchFamily="34" charset="0"/>
              </a:rPr>
              <a:t> mon Corps </a:t>
            </a:r>
            <a:r>
              <a:rPr lang="en-US" sz="2400" b="1" dirty="0" err="1" smtClean="0">
                <a:solidFill>
                  <a:schemeClr val="tx1"/>
                </a:solidFill>
                <a:latin typeface="+mj-lt"/>
                <a:cs typeface="Calibri" pitchFamily="34" charset="0"/>
              </a:rPr>
              <a:t>livré</a:t>
            </a:r>
            <a:r>
              <a:rPr lang="en-US" sz="2400" b="1" dirty="0" smtClean="0">
                <a:solidFill>
                  <a:schemeClr val="tx1"/>
                </a:solidFill>
                <a:latin typeface="+mj-lt"/>
                <a:cs typeface="Calibri" pitchFamily="34" charset="0"/>
              </a:rPr>
              <a:t> </a:t>
            </a:r>
            <a:r>
              <a:rPr lang="en-US" sz="2400" b="1" dirty="0">
                <a:solidFill>
                  <a:schemeClr val="tx1"/>
                </a:solidFill>
                <a:latin typeface="+mj-lt"/>
                <a:cs typeface="Calibri" pitchFamily="34" charset="0"/>
              </a:rPr>
              <a:t>pour </a:t>
            </a:r>
            <a:r>
              <a:rPr lang="en-US" sz="2400" b="1" dirty="0" err="1">
                <a:solidFill>
                  <a:schemeClr val="tx1"/>
                </a:solidFill>
                <a:latin typeface="+mj-lt"/>
                <a:cs typeface="Calibri" pitchFamily="34" charset="0"/>
              </a:rPr>
              <a:t>vous</a:t>
            </a:r>
            <a:r>
              <a:rPr lang="en-US" sz="2400" b="1" dirty="0" smtClean="0">
                <a:solidFill>
                  <a:schemeClr val="tx1"/>
                </a:solidFill>
                <a:latin typeface="+mj-lt"/>
                <a:cs typeface="Calibri" pitchFamily="34" charset="0"/>
              </a:rPr>
              <a:t>.”</a:t>
            </a:r>
            <a:endParaRPr lang="en-US" sz="2400" b="1" u="none" dirty="0">
              <a:solidFill>
                <a:schemeClr val="tx1"/>
              </a:solidFill>
              <a:latin typeface="+mj-lt"/>
              <a:cs typeface="Calibri" pitchFamily="34" charset="0"/>
            </a:endParaRPr>
          </a:p>
        </p:txBody>
      </p:sp>
      <p:sp>
        <p:nvSpPr>
          <p:cNvPr id="9" name="TextBox 9"/>
          <p:cNvSpPr txBox="1"/>
          <p:nvPr/>
        </p:nvSpPr>
        <p:spPr>
          <a:xfrm>
            <a:off x="199976" y="419102"/>
            <a:ext cx="13930409" cy="795089"/>
          </a:xfrm>
          <a:prstGeom prst="rect">
            <a:avLst/>
          </a:prstGeom>
        </p:spPr>
        <p:txBody>
          <a:bodyPr wrap="square" lIns="0" tIns="0" rIns="0" bIns="0" rtlCol="0" anchor="t">
            <a:spAutoFit/>
          </a:bodyPr>
          <a:lstStyle/>
          <a:p>
            <a:pPr marL="0" lvl="0" indent="0" algn="ctr">
              <a:lnSpc>
                <a:spcPts val="3080"/>
              </a:lnSpc>
              <a:spcBef>
                <a:spcPct val="0"/>
              </a:spcBef>
            </a:pPr>
            <a:r>
              <a:rPr lang="en-US" sz="2800" b="1" u="none" spc="-72" dirty="0" err="1" smtClean="0">
                <a:solidFill>
                  <a:schemeClr val="accent1">
                    <a:lumMod val="50000"/>
                  </a:schemeClr>
                </a:solidFill>
                <a:latin typeface="Open Sans Bold"/>
              </a:rPr>
              <a:t>Quand</a:t>
            </a:r>
            <a:r>
              <a:rPr lang="en-US" sz="2800" b="1" u="none" spc="-72" dirty="0" smtClean="0">
                <a:solidFill>
                  <a:schemeClr val="accent1">
                    <a:lumMod val="50000"/>
                  </a:schemeClr>
                </a:solidFill>
                <a:latin typeface="Open Sans Bold"/>
              </a:rPr>
              <a:t> le </a:t>
            </a:r>
            <a:r>
              <a:rPr lang="en-US" sz="2800" b="1" u="none" spc="-72" dirty="0" err="1" smtClean="0">
                <a:solidFill>
                  <a:schemeClr val="accent1">
                    <a:lumMod val="50000"/>
                  </a:schemeClr>
                </a:solidFill>
                <a:latin typeface="Open Sans Bold"/>
              </a:rPr>
              <a:t>prêtre</a:t>
            </a:r>
            <a:r>
              <a:rPr lang="en-US" sz="2800" b="1" u="none" spc="-72" dirty="0" smtClean="0">
                <a:solidFill>
                  <a:schemeClr val="accent1">
                    <a:lumMod val="50000"/>
                  </a:schemeClr>
                </a:solidFill>
                <a:latin typeface="Open Sans Bold"/>
              </a:rPr>
              <a:t> </a:t>
            </a:r>
            <a:r>
              <a:rPr lang="en-US" sz="2800" b="1" u="none" spc="-72" dirty="0" err="1" smtClean="0">
                <a:solidFill>
                  <a:schemeClr val="accent1">
                    <a:lumMod val="50000"/>
                  </a:schemeClr>
                </a:solidFill>
                <a:latin typeface="Open Sans Bold"/>
              </a:rPr>
              <a:t>est</a:t>
            </a:r>
            <a:r>
              <a:rPr lang="en-US" sz="2800" b="1" u="none" spc="-72" dirty="0" smtClean="0">
                <a:solidFill>
                  <a:schemeClr val="accent1">
                    <a:lumMod val="50000"/>
                  </a:schemeClr>
                </a:solidFill>
                <a:latin typeface="Open Sans Bold"/>
              </a:rPr>
              <a:t> à </a:t>
            </a:r>
            <a:r>
              <a:rPr lang="en-US" sz="2800" b="1" u="none" spc="-72" dirty="0" err="1" smtClean="0">
                <a:solidFill>
                  <a:schemeClr val="accent1">
                    <a:lumMod val="50000"/>
                  </a:schemeClr>
                </a:solidFill>
                <a:latin typeface="Open Sans Bold"/>
              </a:rPr>
              <a:t>l’autel</a:t>
            </a:r>
            <a:r>
              <a:rPr lang="en-US" sz="2800" b="1" spc="-72" dirty="0" smtClean="0">
                <a:solidFill>
                  <a:schemeClr val="accent1">
                    <a:lumMod val="50000"/>
                  </a:schemeClr>
                </a:solidFill>
                <a:latin typeface="Open Sans Bold"/>
              </a:rPr>
              <a:t>, </a:t>
            </a:r>
            <a:r>
              <a:rPr lang="en-US" sz="2800" b="1" spc="-72" dirty="0" err="1" smtClean="0">
                <a:solidFill>
                  <a:schemeClr val="accent1">
                    <a:lumMod val="50000"/>
                  </a:schemeClr>
                </a:solidFill>
                <a:latin typeface="Open Sans Bold"/>
              </a:rPr>
              <a:t>il</a:t>
            </a:r>
            <a:r>
              <a:rPr lang="en-US" sz="2800" b="1" spc="-72" dirty="0" smtClean="0">
                <a:solidFill>
                  <a:schemeClr val="accent1">
                    <a:lumMod val="50000"/>
                  </a:schemeClr>
                </a:solidFill>
                <a:latin typeface="Open Sans Bold"/>
              </a:rPr>
              <a:t> y a un moment important </a:t>
            </a:r>
          </a:p>
          <a:p>
            <a:pPr marL="0" lvl="0" indent="0" algn="ctr">
              <a:lnSpc>
                <a:spcPts val="3080"/>
              </a:lnSpc>
              <a:spcBef>
                <a:spcPct val="0"/>
              </a:spcBef>
            </a:pPr>
            <a:r>
              <a:rPr lang="en-US" sz="2800" b="1" spc="-72" dirty="0" err="1" smtClean="0">
                <a:solidFill>
                  <a:schemeClr val="accent1">
                    <a:lumMod val="50000"/>
                  </a:schemeClr>
                </a:solidFill>
                <a:latin typeface="Open Sans Bold"/>
              </a:rPr>
              <a:t>où</a:t>
            </a:r>
            <a:r>
              <a:rPr lang="en-US" sz="2800" b="1" spc="-72" dirty="0" smtClean="0">
                <a:solidFill>
                  <a:schemeClr val="accent1">
                    <a:lumMod val="50000"/>
                  </a:schemeClr>
                </a:solidFill>
                <a:latin typeface="Open Sans Bold"/>
              </a:rPr>
              <a:t> </a:t>
            </a:r>
            <a:r>
              <a:rPr lang="en-US" sz="2800" b="1" spc="-72" dirty="0" err="1" smtClean="0">
                <a:solidFill>
                  <a:schemeClr val="accent1">
                    <a:lumMod val="50000"/>
                  </a:schemeClr>
                </a:solidFill>
                <a:latin typeface="Open Sans Bold"/>
              </a:rPr>
              <a:t>il</a:t>
            </a:r>
            <a:r>
              <a:rPr lang="en-US" sz="2800" b="1" spc="-72" dirty="0" smtClean="0">
                <a:solidFill>
                  <a:schemeClr val="accent1">
                    <a:lumMod val="50000"/>
                  </a:schemeClr>
                </a:solidFill>
                <a:latin typeface="Open Sans Bold"/>
              </a:rPr>
              <a:t> </a:t>
            </a:r>
            <a:r>
              <a:rPr lang="en-US" sz="2800" b="1" spc="-72" dirty="0" err="1" smtClean="0">
                <a:solidFill>
                  <a:schemeClr val="accent1">
                    <a:lumMod val="50000"/>
                  </a:schemeClr>
                </a:solidFill>
                <a:latin typeface="Open Sans Bold"/>
              </a:rPr>
              <a:t>prête</a:t>
            </a:r>
            <a:r>
              <a:rPr lang="en-US" sz="2800" b="1" spc="-72" dirty="0" smtClean="0">
                <a:solidFill>
                  <a:schemeClr val="accent1">
                    <a:lumMod val="50000"/>
                  </a:schemeClr>
                </a:solidFill>
                <a:latin typeface="Open Sans Bold"/>
              </a:rPr>
              <a:t> </a:t>
            </a:r>
            <a:r>
              <a:rPr lang="en-US" sz="2800" b="1" spc="-72" dirty="0" err="1" smtClean="0">
                <a:solidFill>
                  <a:schemeClr val="accent1">
                    <a:lumMod val="50000"/>
                  </a:schemeClr>
                </a:solidFill>
                <a:latin typeface="Open Sans Bold"/>
              </a:rPr>
              <a:t>sa</a:t>
            </a:r>
            <a:r>
              <a:rPr lang="en-US" sz="2800" b="1" spc="-72" dirty="0" smtClean="0">
                <a:solidFill>
                  <a:schemeClr val="accent1">
                    <a:lumMod val="50000"/>
                  </a:schemeClr>
                </a:solidFill>
                <a:latin typeface="Open Sans Bold"/>
              </a:rPr>
              <a:t> </a:t>
            </a:r>
            <a:r>
              <a:rPr lang="en-US" sz="2800" b="1" spc="-72" dirty="0" err="1" smtClean="0">
                <a:solidFill>
                  <a:schemeClr val="accent1">
                    <a:lumMod val="50000"/>
                  </a:schemeClr>
                </a:solidFill>
                <a:latin typeface="Open Sans Bold"/>
              </a:rPr>
              <a:t>voix</a:t>
            </a:r>
            <a:r>
              <a:rPr lang="en-US" sz="2800" b="1" spc="-72" dirty="0" smtClean="0">
                <a:solidFill>
                  <a:schemeClr val="accent1">
                    <a:lumMod val="50000"/>
                  </a:schemeClr>
                </a:solidFill>
                <a:latin typeface="Open Sans Bold"/>
              </a:rPr>
              <a:t> à </a:t>
            </a:r>
            <a:r>
              <a:rPr lang="en-US" sz="2800" b="1" spc="-72" dirty="0" err="1" smtClean="0">
                <a:solidFill>
                  <a:schemeClr val="accent1">
                    <a:lumMod val="50000"/>
                  </a:schemeClr>
                </a:solidFill>
                <a:latin typeface="Open Sans Bold"/>
              </a:rPr>
              <a:t>Jésus</a:t>
            </a:r>
            <a:r>
              <a:rPr lang="en-US" sz="2800" b="1" spc="-72" dirty="0" smtClean="0">
                <a:solidFill>
                  <a:schemeClr val="accent1">
                    <a:lumMod val="50000"/>
                  </a:schemeClr>
                </a:solidFill>
                <a:latin typeface="Open Sans Bold"/>
              </a:rPr>
              <a:t> pour dire :</a:t>
            </a:r>
            <a:endParaRPr lang="en-US" sz="2800" b="1" u="none" spc="-72" dirty="0">
              <a:solidFill>
                <a:schemeClr val="accent1">
                  <a:lumMod val="50000"/>
                </a:schemeClr>
              </a:solidFill>
              <a:latin typeface="Open Sans Bold"/>
            </a:endParaRPr>
          </a:p>
        </p:txBody>
      </p:sp>
      <p:sp>
        <p:nvSpPr>
          <p:cNvPr id="3" name="AutoShape 2" descr="Le jour du Seigneur - dimanche 16 décembre 2018 - page 12 sur 17"/>
          <p:cNvSpPr>
            <a:spLocks noChangeAspect="1" noChangeArrowheads="1"/>
          </p:cNvSpPr>
          <p:nvPr/>
        </p:nvSpPr>
        <p:spPr bwMode="auto">
          <a:xfrm>
            <a:off x="122515" y="-144463"/>
            <a:ext cx="24003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 name="Image 6"/>
          <p:cNvPicPr>
            <a:picLocks noChangeAspect="1"/>
          </p:cNvPicPr>
          <p:nvPr/>
        </p:nvPicPr>
        <p:blipFill rotWithShape="1">
          <a:blip r:embed="rId2"/>
          <a:srcRect l="44000" t="-222" b="222"/>
          <a:stretch/>
        </p:blipFill>
        <p:spPr>
          <a:xfrm>
            <a:off x="199976" y="4266812"/>
            <a:ext cx="4931605" cy="518283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1" name="ZoneTexte 10"/>
          <p:cNvSpPr txBox="1"/>
          <p:nvPr/>
        </p:nvSpPr>
        <p:spPr>
          <a:xfrm>
            <a:off x="8401052" y="1585445"/>
            <a:ext cx="5586458" cy="1200329"/>
          </a:xfrm>
          <a:prstGeom prst="rect">
            <a:avLst/>
          </a:prstGeom>
          <a:solidFill>
            <a:schemeClr val="accent1">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fr-FR" sz="2400" b="1" dirty="0" smtClean="0">
                <a:solidFill>
                  <a:schemeClr val="accent1">
                    <a:lumMod val="50000"/>
                  </a:schemeClr>
                </a:solidFill>
                <a:latin typeface="+mj-lt"/>
              </a:rPr>
              <a:t>Pour dire l’importance de ce moment-là,  après avoir regardé le pain, nous nous inclinons (en signe d’adoration)</a:t>
            </a:r>
            <a:endParaRPr lang="fr-FR" sz="2400" b="1" dirty="0">
              <a:solidFill>
                <a:schemeClr val="accent1">
                  <a:lumMod val="50000"/>
                </a:schemeClr>
              </a:solidFill>
              <a:latin typeface="+mj-lt"/>
            </a:endParaRPr>
          </a:p>
        </p:txBody>
      </p:sp>
      <p:sp>
        <p:nvSpPr>
          <p:cNvPr id="8" name="ZoneTexte 7"/>
          <p:cNvSpPr txBox="1"/>
          <p:nvPr/>
        </p:nvSpPr>
        <p:spPr>
          <a:xfrm>
            <a:off x="7680961" y="7821830"/>
            <a:ext cx="6020797" cy="1200329"/>
          </a:xfrm>
          <a:prstGeom prst="rect">
            <a:avLst/>
          </a:prstGeom>
          <a:solidFill>
            <a:schemeClr val="tx2">
              <a:lumMod val="20000"/>
              <a:lumOff val="80000"/>
            </a:schemeClr>
          </a:solidFill>
        </p:spPr>
        <p:style>
          <a:lnRef idx="2">
            <a:schemeClr val="accent4"/>
          </a:lnRef>
          <a:fillRef idx="1">
            <a:schemeClr val="lt1"/>
          </a:fillRef>
          <a:effectRef idx="0">
            <a:schemeClr val="accent4"/>
          </a:effectRef>
          <a:fontRef idx="minor">
            <a:schemeClr val="dk1"/>
          </a:fontRef>
        </p:style>
        <p:txBody>
          <a:bodyPr wrap="square" rtlCol="0">
            <a:spAutoFit/>
          </a:bodyPr>
          <a:lstStyle/>
          <a:p>
            <a:r>
              <a:rPr lang="fr-FR" sz="2400" b="1" dirty="0" smtClean="0">
                <a:solidFill>
                  <a:schemeClr val="accent1">
                    <a:lumMod val="50000"/>
                  </a:schemeClr>
                </a:solidFill>
                <a:latin typeface="+mj-lt"/>
              </a:rPr>
              <a:t>Parfois même, le servant d’autel fait sonner une clochette pour souligner ce moment, et nous rendre attentifs à ce qui se passe</a:t>
            </a:r>
            <a:r>
              <a:rPr lang="fr-FR" sz="2400" dirty="0" smtClean="0">
                <a:solidFill>
                  <a:schemeClr val="accent1">
                    <a:lumMod val="50000"/>
                  </a:schemeClr>
                </a:solidFill>
                <a:latin typeface="+mj-lt"/>
              </a:rPr>
              <a:t>.</a:t>
            </a:r>
            <a:endParaRPr lang="fr-FR" sz="2400" dirty="0">
              <a:solidFill>
                <a:schemeClr val="accent1">
                  <a:lumMod val="50000"/>
                </a:schemeClr>
              </a:solidFill>
              <a:latin typeface="+mj-lt"/>
            </a:endParaRPr>
          </a:p>
        </p:txBody>
      </p:sp>
      <p:pic>
        <p:nvPicPr>
          <p:cNvPr id="13" name="Image 12"/>
          <p:cNvPicPr>
            <a:picLocks noChangeAspect="1"/>
          </p:cNvPicPr>
          <p:nvPr/>
        </p:nvPicPr>
        <p:blipFill rotWithShape="1">
          <a:blip r:embed="rId3"/>
          <a:srcRect r="73573"/>
          <a:stretch/>
        </p:blipFill>
        <p:spPr>
          <a:xfrm rot="21127617">
            <a:off x="5720832" y="2334899"/>
            <a:ext cx="2860962" cy="37261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5" descr="Résultat de recherche d'images pour &quot;clochettes pendant l'eucharistie&quot;"/>
          <p:cNvPicPr>
            <a:picLocks noChangeAspect="1" noChangeArrowheads="1"/>
          </p:cNvPicPr>
          <p:nvPr/>
        </p:nvPicPr>
        <p:blipFill>
          <a:blip r:embed="rId4" cstate="print"/>
          <a:srcRect/>
          <a:stretch>
            <a:fillRect/>
          </a:stretch>
        </p:blipFill>
        <p:spPr bwMode="auto">
          <a:xfrm>
            <a:off x="10129858" y="4143368"/>
            <a:ext cx="2786082" cy="3071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Espace réservé du numéro de diapositive 13"/>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par>
                                <p:cTn id="17" presetID="4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anim calcmode="lin" valueType="num">
                                      <p:cBhvr>
                                        <p:cTn id="20" dur="2000" fill="hold"/>
                                        <p:tgtEl>
                                          <p:spTgt spid="7"/>
                                        </p:tgtEl>
                                        <p:attrNameLst>
                                          <p:attrName>ppt_w</p:attrName>
                                        </p:attrNameLst>
                                      </p:cBhvr>
                                      <p:tavLst>
                                        <p:tav tm="0" fmla="#ppt_w*sin(2.5*pi*$)">
                                          <p:val>
                                            <p:fltVal val="0"/>
                                          </p:val>
                                        </p:tav>
                                        <p:tav tm="100000">
                                          <p:val>
                                            <p:fltVal val="1"/>
                                          </p:val>
                                        </p:tav>
                                      </p:tavLst>
                                    </p:anim>
                                    <p:anim calcmode="lin" valueType="num">
                                      <p:cBhvr>
                                        <p:cTn id="21"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par>
                                <p:cTn id="28" presetID="12" presetClass="entr" presetSubtype="4"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p:tgtEl>
                                          <p:spTgt spid="13"/>
                                        </p:tgtEl>
                                        <p:attrNameLst>
                                          <p:attrName>ppt_y</p:attrName>
                                        </p:attrNameLst>
                                      </p:cBhvr>
                                      <p:tavLst>
                                        <p:tav tm="0">
                                          <p:val>
                                            <p:strVal val="#ppt_y+#ppt_h*1.125000"/>
                                          </p:val>
                                        </p:tav>
                                        <p:tav tm="100000">
                                          <p:val>
                                            <p:strVal val="#ppt_y"/>
                                          </p:val>
                                        </p:tav>
                                      </p:tavLst>
                                    </p:anim>
                                    <p:animEffect transition="in" filter="wipe(up)">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randombar(horizontal)">
                                      <p:cBhvr>
                                        <p:cTn id="36" dur="500"/>
                                        <p:tgtEl>
                                          <p:spTgt spid="8"/>
                                        </p:tgtEl>
                                      </p:cBhvr>
                                    </p:animEffect>
                                  </p:childTnLst>
                                </p:cTn>
                              </p:par>
                              <p:par>
                                <p:cTn id="37" presetID="14" presetClass="entr" presetSubtype="1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1"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 name="TextBox 9"/>
          <p:cNvSpPr txBox="1"/>
          <p:nvPr/>
        </p:nvSpPr>
        <p:spPr>
          <a:xfrm>
            <a:off x="342853" y="419102"/>
            <a:ext cx="8143931" cy="795089"/>
          </a:xfrm>
          <a:prstGeom prst="rect">
            <a:avLst/>
          </a:prstGeom>
        </p:spPr>
        <p:txBody>
          <a:bodyPr wrap="square" lIns="0" tIns="0" rIns="0" bIns="0" rtlCol="0" anchor="t">
            <a:spAutoFit/>
          </a:bodyPr>
          <a:lstStyle/>
          <a:p>
            <a:pPr marL="0" lvl="0" indent="0" algn="ctr">
              <a:lnSpc>
                <a:spcPts val="3080"/>
              </a:lnSpc>
              <a:spcBef>
                <a:spcPct val="0"/>
              </a:spcBef>
            </a:pPr>
            <a:r>
              <a:rPr lang="en-US" sz="2800" b="1" u="none" spc="-72" dirty="0" err="1" smtClean="0">
                <a:solidFill>
                  <a:schemeClr val="accent1">
                    <a:lumMod val="50000"/>
                  </a:schemeClr>
                </a:solidFill>
                <a:latin typeface="Open Sans Bold"/>
              </a:rPr>
              <a:t>Puis</a:t>
            </a:r>
            <a:r>
              <a:rPr lang="en-US" sz="2800" b="1" u="none" spc="-72" dirty="0" smtClean="0">
                <a:solidFill>
                  <a:schemeClr val="accent1">
                    <a:lumMod val="50000"/>
                  </a:schemeClr>
                </a:solidFill>
                <a:latin typeface="Open Sans Bold"/>
              </a:rPr>
              <a:t> nous </a:t>
            </a:r>
            <a:r>
              <a:rPr lang="en-US" sz="2800" b="1" u="none" spc="-72" dirty="0" err="1" smtClean="0">
                <a:solidFill>
                  <a:schemeClr val="accent1">
                    <a:lumMod val="50000"/>
                  </a:schemeClr>
                </a:solidFill>
                <a:latin typeface="Open Sans Bold"/>
              </a:rPr>
              <a:t>refaisons</a:t>
            </a:r>
            <a:r>
              <a:rPr lang="en-US" sz="2800" b="1" u="none" spc="-72" dirty="0" smtClean="0">
                <a:solidFill>
                  <a:schemeClr val="accent1">
                    <a:lumMod val="50000"/>
                  </a:schemeClr>
                </a:solidFill>
                <a:latin typeface="Open Sans Bold"/>
              </a:rPr>
              <a:t> le </a:t>
            </a:r>
            <a:r>
              <a:rPr lang="en-US" sz="2800" b="1" u="none" spc="-72" dirty="0" err="1" smtClean="0">
                <a:solidFill>
                  <a:schemeClr val="accent1">
                    <a:lumMod val="50000"/>
                  </a:schemeClr>
                </a:solidFill>
                <a:latin typeface="Open Sans Bold"/>
              </a:rPr>
              <a:t>même</a:t>
            </a:r>
            <a:r>
              <a:rPr lang="en-US" sz="2800" b="1" u="none" spc="-72" dirty="0" smtClean="0">
                <a:solidFill>
                  <a:schemeClr val="accent1">
                    <a:lumMod val="50000"/>
                  </a:schemeClr>
                </a:solidFill>
                <a:latin typeface="Open Sans Bold"/>
              </a:rPr>
              <a:t> </a:t>
            </a:r>
            <a:r>
              <a:rPr lang="en-US" sz="2800" b="1" u="none" spc="-72" dirty="0" err="1" smtClean="0">
                <a:solidFill>
                  <a:schemeClr val="accent1">
                    <a:lumMod val="50000"/>
                  </a:schemeClr>
                </a:solidFill>
                <a:latin typeface="Open Sans Bold"/>
              </a:rPr>
              <a:t>geste</a:t>
            </a:r>
            <a:r>
              <a:rPr lang="en-US" sz="2800" b="1" u="none" spc="-72" dirty="0" smtClean="0">
                <a:solidFill>
                  <a:schemeClr val="accent1">
                    <a:lumMod val="50000"/>
                  </a:schemeClr>
                </a:solidFill>
                <a:latin typeface="Open Sans Bold"/>
              </a:rPr>
              <a:t> </a:t>
            </a:r>
          </a:p>
          <a:p>
            <a:pPr marL="0" lvl="0" indent="0" algn="ctr">
              <a:lnSpc>
                <a:spcPts val="3080"/>
              </a:lnSpc>
              <a:spcBef>
                <a:spcPct val="0"/>
              </a:spcBef>
            </a:pPr>
            <a:r>
              <a:rPr lang="en-US" sz="2800" b="1" u="none" spc="-72" dirty="0" err="1" smtClean="0">
                <a:solidFill>
                  <a:schemeClr val="accent1">
                    <a:lumMod val="50000"/>
                  </a:schemeClr>
                </a:solidFill>
                <a:latin typeface="Open Sans Bold"/>
              </a:rPr>
              <a:t>Lorsque</a:t>
            </a:r>
            <a:r>
              <a:rPr lang="en-US" sz="2800" b="1" u="none" spc="-72" dirty="0" smtClean="0">
                <a:solidFill>
                  <a:schemeClr val="accent1">
                    <a:lumMod val="50000"/>
                  </a:schemeClr>
                </a:solidFill>
                <a:latin typeface="Open Sans Bold"/>
              </a:rPr>
              <a:t>  nous </a:t>
            </a:r>
            <a:r>
              <a:rPr lang="en-US" sz="2800" b="1" u="none" spc="-72" dirty="0" err="1" smtClean="0">
                <a:solidFill>
                  <a:schemeClr val="accent1">
                    <a:lumMod val="50000"/>
                  </a:schemeClr>
                </a:solidFill>
                <a:latin typeface="Open Sans Bold"/>
              </a:rPr>
              <a:t>regardons</a:t>
            </a:r>
            <a:r>
              <a:rPr lang="en-US" sz="2800" b="1" u="none" spc="-72" dirty="0" smtClean="0">
                <a:solidFill>
                  <a:schemeClr val="accent1">
                    <a:lumMod val="50000"/>
                  </a:schemeClr>
                </a:solidFill>
                <a:latin typeface="Open Sans Bold"/>
              </a:rPr>
              <a:t> le </a:t>
            </a:r>
            <a:r>
              <a:rPr lang="en-US" sz="2800" b="1" u="none" spc="-72" dirty="0" err="1" smtClean="0">
                <a:solidFill>
                  <a:schemeClr val="accent1">
                    <a:lumMod val="50000"/>
                  </a:schemeClr>
                </a:solidFill>
                <a:latin typeface="Open Sans Bold"/>
              </a:rPr>
              <a:t>calice</a:t>
            </a:r>
            <a:r>
              <a:rPr lang="en-US" sz="2800" b="1" u="none" spc="-72" dirty="0" smtClean="0">
                <a:solidFill>
                  <a:schemeClr val="accent1">
                    <a:lumMod val="50000"/>
                  </a:schemeClr>
                </a:solidFill>
                <a:latin typeface="Open Sans Bold"/>
              </a:rPr>
              <a:t> avec le vin.</a:t>
            </a:r>
            <a:endParaRPr lang="en-US" sz="2800" b="1" u="none" spc="-72" dirty="0">
              <a:solidFill>
                <a:schemeClr val="accent1">
                  <a:lumMod val="50000"/>
                </a:schemeClr>
              </a:solidFill>
              <a:latin typeface="Open Sans Bold"/>
            </a:endParaRPr>
          </a:p>
        </p:txBody>
      </p:sp>
      <p:sp>
        <p:nvSpPr>
          <p:cNvPr id="10" name="TextBox 6"/>
          <p:cNvSpPr txBox="1"/>
          <p:nvPr/>
        </p:nvSpPr>
        <p:spPr>
          <a:xfrm rot="520837">
            <a:off x="299570" y="2545300"/>
            <a:ext cx="4509163" cy="1661993"/>
          </a:xfrm>
          <a:prstGeom prst="flowChartProcess">
            <a:avLst/>
          </a:prstGeom>
          <a:ln w="38100">
            <a:solidFill>
              <a:schemeClr val="accent1"/>
            </a:solidFill>
          </a:ln>
          <a:scene3d>
            <a:camera prst="isometricOffAxis1Right"/>
            <a:lightRig rig="threePt" dir="t"/>
          </a:scene3d>
        </p:spPr>
        <p:txBody>
          <a:bodyPr wrap="square" lIns="0" tIns="0" rIns="0" bIns="0" rtlCol="0" anchor="t">
            <a:spAutoFit/>
          </a:bodyPr>
          <a:lstStyle/>
          <a:p>
            <a:pPr marL="0" lvl="0" indent="0" algn="ctr">
              <a:lnSpc>
                <a:spcPct val="150000"/>
              </a:lnSpc>
              <a:spcBef>
                <a:spcPct val="0"/>
              </a:spcBef>
            </a:pPr>
            <a:r>
              <a:rPr lang="en-US" sz="2400" u="none" dirty="0" smtClean="0">
                <a:latin typeface="+mj-lt"/>
              </a:rPr>
              <a:t>En </a:t>
            </a:r>
            <a:r>
              <a:rPr lang="en-US" sz="2400" u="none" dirty="0" err="1" smtClean="0">
                <a:latin typeface="+mj-lt"/>
              </a:rPr>
              <a:t>présentant</a:t>
            </a:r>
            <a:r>
              <a:rPr lang="en-US" sz="2400" u="none" dirty="0" smtClean="0">
                <a:latin typeface="+mj-lt"/>
              </a:rPr>
              <a:t> le Vin </a:t>
            </a:r>
            <a:r>
              <a:rPr lang="en-US" sz="2400" b="1" u="none" dirty="0" smtClean="0">
                <a:latin typeface="+mj-lt"/>
              </a:rPr>
              <a:t>:</a:t>
            </a:r>
            <a:r>
              <a:rPr lang="en-US" sz="2400" b="1" i="1" u="none" dirty="0" smtClean="0">
                <a:latin typeface="Open Sans Light"/>
              </a:rPr>
              <a:t> </a:t>
            </a:r>
            <a:endParaRPr lang="en-US" sz="600" dirty="0">
              <a:latin typeface="Open Sans Light"/>
            </a:endParaRPr>
          </a:p>
          <a:p>
            <a:pPr marL="0" lvl="0" indent="0" algn="ctr">
              <a:lnSpc>
                <a:spcPct val="150000"/>
              </a:lnSpc>
              <a:spcBef>
                <a:spcPct val="0"/>
              </a:spcBef>
            </a:pPr>
            <a:r>
              <a:rPr lang="en-US" sz="2400" b="1" u="none" dirty="0" smtClean="0">
                <a:latin typeface="+mj-lt"/>
              </a:rPr>
              <a:t>“</a:t>
            </a:r>
            <a:r>
              <a:rPr lang="en-US" sz="2400" b="1" u="none" dirty="0" err="1" smtClean="0">
                <a:latin typeface="+mj-lt"/>
              </a:rPr>
              <a:t>Prenez</a:t>
            </a:r>
            <a:r>
              <a:rPr lang="en-US" sz="2400" b="1" u="none" dirty="0" smtClean="0">
                <a:latin typeface="+mj-lt"/>
              </a:rPr>
              <a:t> et </a:t>
            </a:r>
            <a:r>
              <a:rPr lang="en-US" sz="2400" b="1" u="none" dirty="0" err="1" smtClean="0">
                <a:latin typeface="+mj-lt"/>
              </a:rPr>
              <a:t>buvez</a:t>
            </a:r>
            <a:r>
              <a:rPr lang="en-US" sz="2400" b="1" dirty="0" err="1" smtClean="0">
                <a:latin typeface="+mj-lt"/>
              </a:rPr>
              <a:t>-en</a:t>
            </a:r>
            <a:r>
              <a:rPr lang="en-US" sz="2400" b="1" dirty="0" smtClean="0">
                <a:latin typeface="+mj-lt"/>
              </a:rPr>
              <a:t> </a:t>
            </a:r>
            <a:r>
              <a:rPr lang="en-US" sz="2400" b="1" dirty="0" err="1" smtClean="0">
                <a:latin typeface="+mj-lt"/>
              </a:rPr>
              <a:t>tous</a:t>
            </a:r>
            <a:r>
              <a:rPr lang="en-US" sz="2400" b="1" dirty="0" smtClean="0">
                <a:latin typeface="+mj-lt"/>
              </a:rPr>
              <a:t>, </a:t>
            </a:r>
          </a:p>
          <a:p>
            <a:pPr marL="0" lvl="0" indent="0" algn="ctr">
              <a:lnSpc>
                <a:spcPct val="150000"/>
              </a:lnSpc>
              <a:spcBef>
                <a:spcPct val="0"/>
              </a:spcBef>
            </a:pPr>
            <a:r>
              <a:rPr lang="en-US" sz="2400" b="1" dirty="0" err="1" smtClean="0">
                <a:latin typeface="+mj-lt"/>
              </a:rPr>
              <a:t>ceci</a:t>
            </a:r>
            <a:r>
              <a:rPr lang="en-US" sz="2400" b="1" dirty="0" smtClean="0">
                <a:latin typeface="+mj-lt"/>
              </a:rPr>
              <a:t> </a:t>
            </a:r>
            <a:r>
              <a:rPr lang="en-US" sz="2400" b="1" dirty="0" err="1" smtClean="0">
                <a:latin typeface="+mj-lt"/>
              </a:rPr>
              <a:t>est</a:t>
            </a:r>
            <a:r>
              <a:rPr lang="en-US" sz="2400" b="1" dirty="0" smtClean="0">
                <a:latin typeface="+mj-lt"/>
              </a:rPr>
              <a:t> mon Sang </a:t>
            </a:r>
            <a:r>
              <a:rPr lang="en-US" sz="2400" b="1" dirty="0" err="1" smtClean="0">
                <a:latin typeface="+mj-lt"/>
              </a:rPr>
              <a:t>livré</a:t>
            </a:r>
            <a:r>
              <a:rPr lang="en-US" sz="2400" b="1" dirty="0" smtClean="0">
                <a:latin typeface="+mj-lt"/>
              </a:rPr>
              <a:t> pour </a:t>
            </a:r>
            <a:r>
              <a:rPr lang="en-US" sz="2400" b="1" dirty="0" err="1" smtClean="0">
                <a:latin typeface="+mj-lt"/>
              </a:rPr>
              <a:t>vous</a:t>
            </a:r>
            <a:r>
              <a:rPr lang="en-US" sz="2400" b="1" dirty="0" smtClean="0">
                <a:latin typeface="+mj-lt"/>
              </a:rPr>
              <a:t>.”</a:t>
            </a:r>
            <a:endParaRPr lang="en-US" sz="2400" b="1" u="none" dirty="0">
              <a:latin typeface="+mj-lt"/>
            </a:endParaRPr>
          </a:p>
        </p:txBody>
      </p:sp>
      <p:sp>
        <p:nvSpPr>
          <p:cNvPr id="3" name="AutoShape 2" descr="Le jour du Seigneur - dimanche 16 décembre 2018 - page 12 sur 17"/>
          <p:cNvSpPr>
            <a:spLocks noChangeAspect="1" noChangeArrowheads="1"/>
          </p:cNvSpPr>
          <p:nvPr/>
        </p:nvSpPr>
        <p:spPr bwMode="auto">
          <a:xfrm>
            <a:off x="122515" y="-144463"/>
            <a:ext cx="24003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ZoneTexte 7"/>
          <p:cNvSpPr txBox="1"/>
          <p:nvPr/>
        </p:nvSpPr>
        <p:spPr>
          <a:xfrm>
            <a:off x="6200768" y="7715268"/>
            <a:ext cx="6338420" cy="1200329"/>
          </a:xfrm>
          <a:prstGeom prst="rect">
            <a:avLst/>
          </a:prstGeom>
          <a:noFill/>
        </p:spPr>
        <p:txBody>
          <a:bodyPr wrap="square" rtlCol="0">
            <a:spAutoFit/>
          </a:bodyPr>
          <a:lstStyle/>
          <a:p>
            <a:r>
              <a:rPr lang="fr-FR" sz="2400" b="1" dirty="0" smtClean="0">
                <a:latin typeface="+mj-lt"/>
              </a:rPr>
              <a:t>«</a:t>
            </a:r>
            <a:r>
              <a:rPr lang="fr-FR" sz="2400" b="1" dirty="0">
                <a:latin typeface="+mj-lt"/>
              </a:rPr>
              <a:t> Nous proclamons ta mort, Seigneur Jésus,</a:t>
            </a:r>
          </a:p>
          <a:p>
            <a:r>
              <a:rPr lang="fr-FR" sz="2400" b="1" dirty="0" smtClean="0">
                <a:latin typeface="+mj-lt"/>
              </a:rPr>
              <a:t>   Nous </a:t>
            </a:r>
            <a:r>
              <a:rPr lang="fr-FR" sz="2400" b="1" dirty="0">
                <a:latin typeface="+mj-lt"/>
              </a:rPr>
              <a:t>célébrons ta résurrection,</a:t>
            </a:r>
          </a:p>
          <a:p>
            <a:r>
              <a:rPr lang="fr-FR" sz="2400" b="1" dirty="0" smtClean="0">
                <a:latin typeface="+mj-lt"/>
              </a:rPr>
              <a:t>   Nous </a:t>
            </a:r>
            <a:r>
              <a:rPr lang="fr-FR" sz="2400" b="1" dirty="0">
                <a:latin typeface="+mj-lt"/>
              </a:rPr>
              <a:t>attendons ta venue dans la gloire. »</a:t>
            </a:r>
          </a:p>
        </p:txBody>
      </p:sp>
      <p:sp>
        <p:nvSpPr>
          <p:cNvPr id="12" name="Bulle ronde 11"/>
          <p:cNvSpPr/>
          <p:nvPr/>
        </p:nvSpPr>
        <p:spPr>
          <a:xfrm>
            <a:off x="5414950" y="2500294"/>
            <a:ext cx="4252245" cy="2309515"/>
          </a:xfrm>
          <a:prstGeom prst="wedgeEllipseCallout">
            <a:avLst>
              <a:gd name="adj1" fmla="val 53551"/>
              <a:gd name="adj2" fmla="val -6932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accent1">
                    <a:lumMod val="50000"/>
                  </a:schemeClr>
                </a:solidFill>
                <a:latin typeface="+mj-lt"/>
              </a:rPr>
              <a:t>Le  prêtre termine alors en disant :</a:t>
            </a:r>
          </a:p>
          <a:p>
            <a:pPr algn="ctr"/>
            <a:endParaRPr lang="fr-FR" sz="1100" dirty="0">
              <a:solidFill>
                <a:schemeClr val="accent1">
                  <a:lumMod val="50000"/>
                </a:schemeClr>
              </a:solidFill>
              <a:latin typeface="+mj-lt"/>
            </a:endParaRPr>
          </a:p>
          <a:p>
            <a:pPr algn="ctr"/>
            <a:r>
              <a:rPr lang="fr-FR" sz="2400" b="1" dirty="0">
                <a:solidFill>
                  <a:schemeClr val="accent1">
                    <a:lumMod val="50000"/>
                  </a:schemeClr>
                </a:solidFill>
                <a:latin typeface="+mj-lt"/>
              </a:rPr>
              <a:t>« Vous ferez cela en mémoire de moi. »</a:t>
            </a:r>
          </a:p>
        </p:txBody>
      </p:sp>
      <p:sp>
        <p:nvSpPr>
          <p:cNvPr id="13" name="Bulle ronde 12"/>
          <p:cNvSpPr/>
          <p:nvPr/>
        </p:nvSpPr>
        <p:spPr>
          <a:xfrm>
            <a:off x="9986982" y="4214806"/>
            <a:ext cx="4000528" cy="1676400"/>
          </a:xfrm>
          <a:prstGeom prst="wedgeEllipseCallout">
            <a:avLst>
              <a:gd name="adj1" fmla="val 10074"/>
              <a:gd name="adj2" fmla="val -140361"/>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accent1">
                    <a:lumMod val="50000"/>
                  </a:schemeClr>
                </a:solidFill>
                <a:latin typeface="+mj-lt"/>
              </a:rPr>
              <a:t>Puis il dit :</a:t>
            </a:r>
          </a:p>
          <a:p>
            <a:endParaRPr lang="fr-FR" sz="700" b="1" i="1" dirty="0">
              <a:solidFill>
                <a:schemeClr val="accent1">
                  <a:lumMod val="50000"/>
                </a:schemeClr>
              </a:solidFill>
              <a:latin typeface="+mj-lt"/>
            </a:endParaRPr>
          </a:p>
          <a:p>
            <a:pPr algn="ctr"/>
            <a:r>
              <a:rPr lang="fr-FR" sz="2400" b="1" dirty="0">
                <a:solidFill>
                  <a:schemeClr val="accent1">
                    <a:lumMod val="50000"/>
                  </a:schemeClr>
                </a:solidFill>
                <a:latin typeface="+mj-lt"/>
              </a:rPr>
              <a:t>« Il est grand le mystère de la foi ! »</a:t>
            </a:r>
          </a:p>
        </p:txBody>
      </p:sp>
      <p:sp>
        <p:nvSpPr>
          <p:cNvPr id="14" name="Rectangle 13"/>
          <p:cNvSpPr/>
          <p:nvPr/>
        </p:nvSpPr>
        <p:spPr>
          <a:xfrm>
            <a:off x="6486520" y="6500822"/>
            <a:ext cx="4929222" cy="923330"/>
          </a:xfrm>
          <a:prstGeom prst="rect">
            <a:avLst/>
          </a:prstGeom>
        </p:spPr>
        <p:txBody>
          <a:bodyPr wrap="square">
            <a:spAutoFit/>
          </a:bodyPr>
          <a:lstStyle/>
          <a:p>
            <a:pPr algn="ctr"/>
            <a:r>
              <a:rPr lang="fr-FR" b="1" dirty="0">
                <a:solidFill>
                  <a:srgbClr val="151715"/>
                </a:solidFill>
                <a:latin typeface="+mj-lt"/>
              </a:rPr>
              <a:t>L’assemblée répond et </a:t>
            </a:r>
            <a:r>
              <a:rPr lang="fr-FR" b="1" dirty="0">
                <a:solidFill>
                  <a:srgbClr val="151715"/>
                </a:solidFill>
                <a:latin typeface="Calibri" pitchFamily="34" charset="0"/>
                <a:cs typeface="Calibri" pitchFamily="34" charset="0"/>
              </a:rPr>
              <a:t>conclut</a:t>
            </a:r>
            <a:r>
              <a:rPr lang="fr-FR" b="1" dirty="0">
                <a:solidFill>
                  <a:srgbClr val="151715"/>
                </a:solidFill>
                <a:latin typeface="+mj-lt"/>
              </a:rPr>
              <a:t> ce temps </a:t>
            </a:r>
            <a:endParaRPr lang="fr-FR" b="1" dirty="0" smtClean="0">
              <a:solidFill>
                <a:srgbClr val="151715"/>
              </a:solidFill>
              <a:latin typeface="+mj-lt"/>
            </a:endParaRPr>
          </a:p>
          <a:p>
            <a:pPr algn="ctr"/>
            <a:r>
              <a:rPr lang="fr-FR" b="1" dirty="0" smtClean="0">
                <a:solidFill>
                  <a:srgbClr val="151715"/>
                </a:solidFill>
                <a:latin typeface="+mj-lt"/>
              </a:rPr>
              <a:t>où </a:t>
            </a:r>
            <a:r>
              <a:rPr lang="fr-FR" b="1" dirty="0">
                <a:solidFill>
                  <a:srgbClr val="151715"/>
                </a:solidFill>
                <a:latin typeface="+mj-lt"/>
              </a:rPr>
              <a:t>elle reconnaît Jésus présent au milieu d’elle, </a:t>
            </a:r>
            <a:endParaRPr lang="fr-FR" b="1" dirty="0" smtClean="0">
              <a:solidFill>
                <a:srgbClr val="151715"/>
              </a:solidFill>
              <a:latin typeface="+mj-lt"/>
            </a:endParaRPr>
          </a:p>
          <a:p>
            <a:pPr algn="ctr"/>
            <a:r>
              <a:rPr lang="fr-FR" b="1" dirty="0" smtClean="0">
                <a:solidFill>
                  <a:srgbClr val="151715"/>
                </a:solidFill>
                <a:latin typeface="+mj-lt"/>
              </a:rPr>
              <a:t>en </a:t>
            </a:r>
            <a:r>
              <a:rPr lang="fr-FR" b="1" dirty="0">
                <a:solidFill>
                  <a:srgbClr val="151715"/>
                </a:solidFill>
                <a:latin typeface="+mj-lt"/>
              </a:rPr>
              <a:t>chantant :</a:t>
            </a:r>
          </a:p>
        </p:txBody>
      </p:sp>
      <p:sp>
        <p:nvSpPr>
          <p:cNvPr id="16" name="Rectangle 15"/>
          <p:cNvSpPr/>
          <p:nvPr/>
        </p:nvSpPr>
        <p:spPr>
          <a:xfrm>
            <a:off x="6843710" y="9358342"/>
            <a:ext cx="5219699" cy="369332"/>
          </a:xfrm>
          <a:prstGeom prst="rect">
            <a:avLst/>
          </a:prstGeom>
        </p:spPr>
        <p:txBody>
          <a:bodyPr wrap="none">
            <a:spAutoFit/>
          </a:bodyPr>
          <a:lstStyle/>
          <a:p>
            <a:r>
              <a:rPr lang="fr-FR" dirty="0">
                <a:hlinkClick r:id="rId2"/>
              </a:rPr>
              <a:t>https://www.youtube.com/watch?v=_</a:t>
            </a:r>
            <a:r>
              <a:rPr lang="fr-FR" dirty="0" smtClean="0">
                <a:hlinkClick r:id="rId2"/>
              </a:rPr>
              <a:t>C0c923SAxs</a:t>
            </a:r>
            <a:r>
              <a:rPr lang="fr-FR" dirty="0" smtClean="0"/>
              <a:t> </a:t>
            </a:r>
            <a:endParaRPr lang="fr-FR" dirty="0"/>
          </a:p>
        </p:txBody>
      </p:sp>
      <p:pic>
        <p:nvPicPr>
          <p:cNvPr id="17" name="Image 16"/>
          <p:cNvPicPr>
            <a:picLocks noChangeAspect="1"/>
          </p:cNvPicPr>
          <p:nvPr/>
        </p:nvPicPr>
        <p:blipFill>
          <a:blip r:embed="rId3" cstate="print"/>
          <a:stretch>
            <a:fillRect/>
          </a:stretch>
        </p:blipFill>
        <p:spPr>
          <a:xfrm>
            <a:off x="12558750" y="9072590"/>
            <a:ext cx="994757" cy="9100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8" name="ZoneTexte 17"/>
          <p:cNvSpPr txBox="1"/>
          <p:nvPr/>
        </p:nvSpPr>
        <p:spPr>
          <a:xfrm>
            <a:off x="4557694" y="9286904"/>
            <a:ext cx="2145986" cy="338554"/>
          </a:xfrm>
          <a:prstGeom prst="rect">
            <a:avLst/>
          </a:prstGeom>
          <a:noFill/>
        </p:spPr>
        <p:txBody>
          <a:bodyPr wrap="square" rtlCol="0">
            <a:spAutoFit/>
          </a:bodyPr>
          <a:lstStyle/>
          <a:p>
            <a:r>
              <a:rPr lang="fr-FR" sz="1600" b="1" dirty="0" smtClean="0"/>
              <a:t>Cliquer sur le lien : </a:t>
            </a:r>
            <a:endParaRPr lang="fr-FR" sz="1600" b="1" dirty="0"/>
          </a:p>
        </p:txBody>
      </p:sp>
      <p:pic>
        <p:nvPicPr>
          <p:cNvPr id="15" name="Picture 7"/>
          <p:cNvPicPr>
            <a:picLocks noChangeAspect="1" noChangeArrowheads="1"/>
          </p:cNvPicPr>
          <p:nvPr/>
        </p:nvPicPr>
        <p:blipFill>
          <a:blip r:embed="rId4" cstate="print"/>
          <a:srcRect l="15327" r="9055" b="11400"/>
          <a:stretch>
            <a:fillRect/>
          </a:stretch>
        </p:blipFill>
        <p:spPr bwMode="auto">
          <a:xfrm>
            <a:off x="0" y="4714872"/>
            <a:ext cx="5072098" cy="4441696"/>
          </a:xfrm>
          <a:prstGeom prst="rect">
            <a:avLst/>
          </a:prstGeom>
          <a:noFill/>
          <a:ln w="9525">
            <a:noFill/>
            <a:miter lim="800000"/>
            <a:headEnd/>
            <a:tailEnd/>
          </a:ln>
        </p:spPr>
      </p:pic>
      <p:pic>
        <p:nvPicPr>
          <p:cNvPr id="7170" name="Picture 2" descr="Un prêtre tabassé par un homme pendant la messe à Colmar ..."/>
          <p:cNvPicPr>
            <a:picLocks noChangeAspect="1" noChangeArrowheads="1"/>
          </p:cNvPicPr>
          <p:nvPr/>
        </p:nvPicPr>
        <p:blipFill>
          <a:blip r:embed="rId5" cstate="print"/>
          <a:srcRect/>
          <a:stretch>
            <a:fillRect/>
          </a:stretch>
        </p:blipFill>
        <p:spPr bwMode="auto">
          <a:xfrm>
            <a:off x="9702846" y="0"/>
            <a:ext cx="4698954" cy="2643161"/>
          </a:xfrm>
          <a:prstGeom prst="rect">
            <a:avLst/>
          </a:prstGeom>
          <a:noFill/>
        </p:spPr>
      </p:pic>
      <p:sp>
        <p:nvSpPr>
          <p:cNvPr id="19" name="Espace réservé du numéro de diapositive 18"/>
          <p:cNvSpPr>
            <a:spLocks noGrp="1"/>
          </p:cNvSpPr>
          <p:nvPr>
            <p:ph type="sldNum" sz="quarter" idx="12"/>
          </p:nvPr>
        </p:nvSpPr>
        <p:spPr/>
        <p:txBody>
          <a:bodyPr/>
          <a:lstStyle/>
          <a:p>
            <a:fld id="{B6F15528-21DE-4FAA-801E-634DDDAF4B2B}" type="slidenum">
              <a:rPr lang="en-US" smtClean="0"/>
              <a:pPr/>
              <a:t>8</a:t>
            </a:fld>
            <a:endParaRPr lang="en-US"/>
          </a:p>
        </p:txBody>
      </p:sp>
    </p:spTree>
    <p:extLst>
      <p:ext uri="{BB962C8B-B14F-4D97-AF65-F5344CB8AC3E}">
        <p14:creationId xmlns:p14="http://schemas.microsoft.com/office/powerpoint/2010/main" xmlns="" val="3424709392"/>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170"/>
                                        </p:tgtEl>
                                        <p:attrNameLst>
                                          <p:attrName>style.visibility</p:attrName>
                                        </p:attrNameLst>
                                      </p:cBhvr>
                                      <p:to>
                                        <p:strVal val="visible"/>
                                      </p:to>
                                    </p:set>
                                    <p:animEffect transition="in" filter="fade">
                                      <p:cBhvr>
                                        <p:cTn id="24" dur="2000"/>
                                        <p:tgtEl>
                                          <p:spTgt spid="7170"/>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par>
                          <p:cTn id="28" fill="hold">
                            <p:stCondLst>
                              <p:cond delay="2000"/>
                            </p:stCondLst>
                            <p:childTnLst>
                              <p:par>
                                <p:cTn id="29" presetID="21" presetClass="entr" presetSubtype="1"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childTnLst>
                          </p:cTn>
                        </p:par>
                        <p:par>
                          <p:cTn id="51" fill="hold">
                            <p:stCondLst>
                              <p:cond delay="500"/>
                            </p:stCondLst>
                            <p:childTnLst>
                              <p:par>
                                <p:cTn id="52" presetID="53" presetClass="entr" presetSubtype="16"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8" grpId="0"/>
      <p:bldP spid="12" grpId="0" animBg="1"/>
      <p:bldP spid="13" grpId="0" animBg="1"/>
      <p:bldP spid="14"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l="20444" r="20444"/>
          <a:stretch>
            <a:fillRect t="-9000" b="-9000"/>
          </a:stretch>
        </a:blipFill>
        <a:effectLst/>
      </p:bgPr>
    </p:bg>
    <p:spTree>
      <p:nvGrpSpPr>
        <p:cNvPr id="1" name=""/>
        <p:cNvGrpSpPr/>
        <p:nvPr/>
      </p:nvGrpSpPr>
      <p:grpSpPr>
        <a:xfrm>
          <a:off x="0" y="0"/>
          <a:ext cx="0" cy="0"/>
          <a:chOff x="0" y="0"/>
          <a:chExt cx="0" cy="0"/>
        </a:xfrm>
      </p:grpSpPr>
      <p:grpSp>
        <p:nvGrpSpPr>
          <p:cNvPr id="2" name="Group 2"/>
          <p:cNvGrpSpPr/>
          <p:nvPr/>
        </p:nvGrpSpPr>
        <p:grpSpPr>
          <a:xfrm>
            <a:off x="-806182" y="910341"/>
            <a:ext cx="7746872" cy="4318414"/>
            <a:chOff x="768638" y="3350400"/>
            <a:chExt cx="13116398" cy="5757885"/>
          </a:xfrm>
        </p:grpSpPr>
        <p:sp>
          <p:nvSpPr>
            <p:cNvPr id="3" name="TextBox 3"/>
            <p:cNvSpPr txBox="1"/>
            <p:nvPr/>
          </p:nvSpPr>
          <p:spPr>
            <a:xfrm rot="20833501">
              <a:off x="2924177" y="3350400"/>
              <a:ext cx="9042400" cy="4016571"/>
            </a:xfrm>
            <a:prstGeom prst="rect">
              <a:avLst/>
            </a:prstGeom>
          </p:spPr>
          <p:style>
            <a:lnRef idx="3">
              <a:schemeClr val="lt1"/>
            </a:lnRef>
            <a:fillRef idx="1">
              <a:schemeClr val="accent2"/>
            </a:fillRef>
            <a:effectRef idx="1">
              <a:schemeClr val="accent2"/>
            </a:effectRef>
            <a:fontRef idx="minor">
              <a:schemeClr val="lt1"/>
            </a:fontRef>
          </p:style>
          <p:txBody>
            <a:bodyPr wrap="square" lIns="0" tIns="0" rIns="0" bIns="0" rtlCol="0" anchor="t">
              <a:spAutoFit/>
            </a:bodyPr>
            <a:lstStyle/>
            <a:p>
              <a:pPr lvl="0" algn="ctr">
                <a:lnSpc>
                  <a:spcPts val="8238"/>
                </a:lnSpc>
              </a:pPr>
              <a:r>
                <a:rPr lang="en-US" sz="3600" spc="-276" dirty="0" smtClean="0">
                  <a:solidFill>
                    <a:srgbClr val="FFFFFF"/>
                  </a:solidFill>
                  <a:latin typeface="Libre Baskerville"/>
                </a:rPr>
                <a:t>GESTE DE PAIX :</a:t>
              </a:r>
            </a:p>
            <a:p>
              <a:pPr lvl="0" algn="ctr">
                <a:lnSpc>
                  <a:spcPts val="8238"/>
                </a:lnSpc>
              </a:pPr>
              <a:r>
                <a:rPr lang="en-US" sz="3600" u="none" spc="-276" dirty="0" smtClean="0">
                  <a:solidFill>
                    <a:srgbClr val="FFFFFF"/>
                  </a:solidFill>
                  <a:latin typeface="Libre Baskerville"/>
                </a:rPr>
                <a:t>ATTITUDES, PAROLES, ET GESTES</a:t>
              </a:r>
              <a:endParaRPr lang="en-US" sz="3600" u="none" spc="-276" dirty="0">
                <a:solidFill>
                  <a:srgbClr val="FFFFFF"/>
                </a:solidFill>
                <a:latin typeface="Libre Baskerville"/>
              </a:endParaRPr>
            </a:p>
          </p:txBody>
        </p:sp>
        <p:sp>
          <p:nvSpPr>
            <p:cNvPr id="5" name="TextBox 5"/>
            <p:cNvSpPr txBox="1"/>
            <p:nvPr/>
          </p:nvSpPr>
          <p:spPr>
            <a:xfrm>
              <a:off x="768638" y="8612422"/>
              <a:ext cx="13116398" cy="495863"/>
            </a:xfrm>
            <a:prstGeom prst="rect">
              <a:avLst/>
            </a:prstGeom>
          </p:spPr>
          <p:txBody>
            <a:bodyPr lIns="0" tIns="0" rIns="0" bIns="0" rtlCol="0" anchor="t">
              <a:spAutoFit/>
            </a:bodyPr>
            <a:lstStyle/>
            <a:p>
              <a:pPr algn="ctr">
                <a:lnSpc>
                  <a:spcPts val="2879"/>
                </a:lnSpc>
              </a:pPr>
              <a:endParaRPr lang="en-US" sz="2400" spc="480" dirty="0">
                <a:solidFill>
                  <a:srgbClr val="C1A480"/>
                </a:solidFill>
                <a:latin typeface="Open Sans Light"/>
              </a:endParaRPr>
            </a:p>
          </p:txBody>
        </p:sp>
      </p:grpSp>
      <p:sp>
        <p:nvSpPr>
          <p:cNvPr id="6" name="Espace réservé du numéro de diapositive 5"/>
          <p:cNvSpPr>
            <a:spLocks noGrp="1"/>
          </p:cNvSpPr>
          <p:nvPr>
            <p:ph type="sldNum" sz="quarter" idx="12"/>
          </p:nvPr>
        </p:nvSpPr>
        <p:spPr/>
        <p:txBody>
          <a:bodyPr/>
          <a:lstStyle/>
          <a:p>
            <a:fld id="{B6F15528-21DE-4FAA-801E-634DDDAF4B2B}" type="slidenum">
              <a:rPr lang="en-US" smtClean="0"/>
              <a:pPr/>
              <a:t>9</a:t>
            </a:fld>
            <a:endParaRPr lang="en-US"/>
          </a:p>
        </p:txBody>
      </p:sp>
    </p:spTree>
    <p:extLst>
      <p:ext uri="{BB962C8B-B14F-4D97-AF65-F5344CB8AC3E}">
        <p14:creationId xmlns:p14="http://schemas.microsoft.com/office/powerpoint/2010/main" xmlns="" val="404424518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1">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Calibri-Cambria">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hème1" id="{8CE8EA73-34C7-46B4-8DAE-3EC4C0FE7834}" vid="{A9898BBF-9330-4C3A-AD08-54AF3B8B6AD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Thème1</Template>
  <TotalTime>6563</TotalTime>
  <Words>878</Words>
  <Application>Microsoft Office PowerPoint</Application>
  <PresentationFormat>Personnalisé</PresentationFormat>
  <Paragraphs>112</Paragraphs>
  <Slides>13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13</vt:i4>
      </vt:variant>
    </vt:vector>
  </HeadingPairs>
  <TitlesOfParts>
    <vt:vector size="22" baseType="lpstr">
      <vt:lpstr>Arial</vt:lpstr>
      <vt:lpstr>Libre Baskerville</vt:lpstr>
      <vt:lpstr>Open Sans Bold</vt:lpstr>
      <vt:lpstr>Open Sans</vt:lpstr>
      <vt:lpstr>Cambria</vt:lpstr>
      <vt:lpstr>Calibri</vt:lpstr>
      <vt:lpstr>Times New Roman</vt:lpstr>
      <vt:lpstr>Open Sans Light</vt:lpstr>
      <vt:lpstr>Thème1</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Annick</dc:creator>
  <cp:lastModifiedBy>Nathalie</cp:lastModifiedBy>
  <cp:revision>102</cp:revision>
  <dcterms:created xsi:type="dcterms:W3CDTF">2006-08-16T00:00:00Z</dcterms:created>
  <dcterms:modified xsi:type="dcterms:W3CDTF">2021-01-16T12:55:28Z</dcterms:modified>
  <dc:identifier>DAERs4gBCqM</dc:identifier>
</cp:coreProperties>
</file>